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fntdata" ContentType="application/x-fontdata"/>
  <Default Extension="png" ContentType="image/png"/>
  <Default Extension="jpg" ContentType="image/jpeg"/>
  <Default Extension="rels" ContentType="application/vnd.openxmlformats-package.relationships+xml"/>
  <Override PartName="/ppt/notesMasters/notesMaster1.xml" ContentType="application/vnd.openxmlformats-officedocument.presentationml.notesMaster+xml"/>
  <Override PartName="/ppt/notesMasters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Masters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Masters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38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42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48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49.xml" ContentType="application/vnd.openxmlformats-officedocument.presentationml.notesSlide+xml"/>
  <Override PartName="/ppt/tableStyles.xml" ContentType="application/vnd.openxmlformats-officedocument.presentationml.tableStyles+xml"/>
  <Override PartName="/ppt/slides/slide50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1.xml" ContentType="application/vnd.openxmlformats-officedocument.presentationml.notesSlide+xml"/>
  <Override PartName="/ppt/slides/slide52.xml" ContentType="application/vnd.openxmlformats-officedocument.presentationml.slide+xml"/>
  <Override PartName="/ppt/notesSlides/notesSlide52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54.xml" ContentType="application/vnd.openxmlformats-officedocument.presentationml.slide+xml"/>
  <Override PartName="/ppt/notesSlides/notesSlide54.xml" ContentType="application/vnd.openxmlformats-officedocument.presentationml.notesSlide+xml"/>
  <Override PartName="/ppt/slides/slide55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56.xml" ContentType="application/vnd.openxmlformats-officedocument.presentationml.slide+xml"/>
  <Override PartName="/ppt/notesSlides/notesSlide56.xml" ContentType="application/vnd.openxmlformats-officedocument.presentationml.notesSlide+xml"/>
  <Override PartName="/ppt/slides/slide57.xml" ContentType="application/vnd.openxmlformats-officedocument.presentationml.slide+xml"/>
  <Override PartName="/ppt/notesSlides/notesSlide57.xml" ContentType="application/vnd.openxmlformats-officedocument.presentationml.notesSlide+xml"/>
  <Override PartName="/ppt/slides/slide58.xml" ContentType="application/vnd.openxmlformats-officedocument.presentationml.slide+xml"/>
  <Override PartName="/ppt/notesSlides/notesSlide58.xml" ContentType="application/vnd.openxmlformats-officedocument.presentationml.notesSlide+xml"/>
  <Override PartName="/ppt/slides/slide59.xml" ContentType="application/vnd.openxmlformats-officedocument.presentationml.slide+xml"/>
  <Override PartName="/ppt/notesSlides/notesSlide59.xml" ContentType="application/vnd.openxmlformats-officedocument.presentationml.notesSlide+xml"/>
  <Override PartName="/ppt/slides/slide60.xml" ContentType="application/vnd.openxmlformats-officedocument.presentationml.slide+xml"/>
  <Override PartName="/ppt/notesSlides/notesSlide60.xml" ContentType="application/vnd.openxmlformats-officedocument.presentationml.notesSlide+xml"/>
  <Override PartName="/ppt/slides/slide61.xml" ContentType="application/vnd.openxmlformats-officedocument.presentationml.slide+xml"/>
  <Override PartName="/ppt/notesSlides/notesSlide61.xml" ContentType="application/vnd.openxmlformats-officedocument.presentationml.notesSlide+xml"/>
  <Override PartName="/ppt/slides/slide62.xml" ContentType="application/vnd.openxmlformats-officedocument.presentationml.slide+xml"/>
  <Override PartName="/ppt/notesSlides/notesSlide62.xml" ContentType="application/vnd.openxmlformats-officedocument.presentationml.notesSlide+xml"/>
  <Override PartName="/ppt/slides/slide63.xml" ContentType="application/vnd.openxmlformats-officedocument.presentationml.slide+xml"/>
  <Override PartName="/ppt/notesSlides/notesSlide63.xml" ContentType="application/vnd.openxmlformats-officedocument.presentationml.notesSlide+xml"/>
  <Override PartName="/ppt/slides/slide64.xml" ContentType="application/vnd.openxmlformats-officedocument.presentationml.slide+xml"/>
  <Override PartName="/ppt/notesSlides/notesSlide64.xml" ContentType="application/vnd.openxmlformats-officedocument.presentationml.notesSlide+xml"/>
  <Override PartName="/ppt/slides/slide65.xml" ContentType="application/vnd.openxmlformats-officedocument.presentationml.slide+xml"/>
  <Override PartName="/ppt/notesSlides/notesSlide65.xml" ContentType="application/vnd.openxmlformats-officedocument.presentationml.notesSlide+xml"/>
  <Override PartName="/ppt/slides/slide66.xml" ContentType="application/vnd.openxmlformats-officedocument.presentationml.slide+xml"/>
  <Override PartName="/ppt/notesSlides/notesSlide66.xml" ContentType="application/vnd.openxmlformats-officedocument.presentationml.notesSlide+xml"/>
  <Override PartName="/ppt/slides/slide67.xml" ContentType="application/vnd.openxmlformats-officedocument.presentationml.slide+xml"/>
  <Override PartName="/ppt/notesSlides/notesSlide67.xml" ContentType="application/vnd.openxmlformats-officedocument.presentationml.notesSlide+xml"/>
  <Override PartName="/ppt/slides/slide68.xml" ContentType="application/vnd.openxmlformats-officedocument.presentationml.slide+xml"/>
  <Override PartName="/ppt/notesSlides/notesSlide68.xml" ContentType="application/vnd.openxmlformats-officedocument.presentationml.notesSlide+xml"/>
  <Override PartName="/ppt/slides/slide69.xml" ContentType="application/vnd.openxmlformats-officedocument.presentationml.slide+xml"/>
  <Override PartName="/ppt/notesSlides/notesSlide69.xml" ContentType="application/vnd.openxmlformats-officedocument.presentationml.notesSlide+xml"/>
  <Override PartName="/ppt/slides/slide70.xml" ContentType="application/vnd.openxmlformats-officedocument.presentationml.slide+xml"/>
  <Override PartName="/ppt/notesSlides/notesSlide70.xml" ContentType="application/vnd.openxmlformats-officedocument.presentationml.notesSlide+xml"/>
  <Override PartName="/ppt/slides/slide71.xml" ContentType="application/vnd.openxmlformats-officedocument.presentationml.slide+xml"/>
  <Override PartName="/ppt/notesSlides/notesSlide71.xml" ContentType="application/vnd.openxmlformats-officedocument.presentationml.notesSlide+xml"/>
  <Override PartName="/ppt/slides/slide72.xml" ContentType="application/vnd.openxmlformats-officedocument.presentationml.slide+xml"/>
  <Override PartName="/ppt/notesSlides/notesSlide72.xml" ContentType="application/vnd.openxmlformats-officedocument.presentationml.notesSlide+xml"/>
  <Override PartName="/ppt/slides/slide73.xml" ContentType="application/vnd.openxmlformats-officedocument.presentationml.slide+xml"/>
  <Override PartName="/ppt/notesSlides/notesSlide73.xml" ContentType="application/vnd.openxmlformats-officedocument.presentationml.notesSlide+xml"/>
  <Override PartName="/ppt/slides/slide74.xml" ContentType="application/vnd.openxmlformats-officedocument.presentationml.slide+xml"/>
  <Override PartName="/ppt/notesSlides/notesSlide74.xml" ContentType="application/vnd.openxmlformats-officedocument.presentationml.notesSlide+xml"/>
  <Override PartName="/ppt/slides/slide75.xml" ContentType="application/vnd.openxmlformats-officedocument.presentationml.slide+xml"/>
  <Override PartName="/ppt/notesSlides/notesSlide75.xml" ContentType="application/vnd.openxmlformats-officedocument.presentationml.notesSlide+xml"/>
  <Override PartName="/ppt/slides/slide76.xml" ContentType="application/vnd.openxmlformats-officedocument.presentationml.slide+xml"/>
  <Override PartName="/ppt/notesSlides/notesSlide76.xml" ContentType="application/vnd.openxmlformats-officedocument.presentationml.notesSlide+xml"/>
  <Override PartName="/ppt/slides/slide77.xml" ContentType="application/vnd.openxmlformats-officedocument.presentationml.slide+xml"/>
  <Override PartName="/ppt/notesSlides/notesSlide77.xml" ContentType="application/vnd.openxmlformats-officedocument.presentationml.notesSlide+xml"/>
  <Override PartName="/ppt/slides/slide78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79.xml" ContentType="application/vnd.openxmlformats-officedocument.presentationml.notesSlide+xml"/>
  <Override PartName="/ppt/slides/slide80.xml" ContentType="application/vnd.openxmlformats-officedocument.presentationml.slide+xml"/>
  <Override PartName="/ppt/notesSlides/notesSlide80.xml" ContentType="application/vnd.openxmlformats-officedocument.presentationml.notesSlide+xml"/>
  <Override PartName="/ppt/slides/slide81.xml" ContentType="application/vnd.openxmlformats-officedocument.presentationml.slide+xml"/>
  <Override PartName="/ppt/notesSlides/notesSlide81.xml" ContentType="application/vnd.openxmlformats-officedocument.presentationml.notesSlide+xml"/>
  <Override PartName="/ppt/slides/slide82.xml" ContentType="application/vnd.openxmlformats-officedocument.presentationml.slide+xml"/>
  <Override PartName="/ppt/notesSlides/notesSlide82.xml" ContentType="application/vnd.openxmlformats-officedocument.presentationml.notesSlide+xml"/>
  <Override PartName="/ppt/slides/slide83.xml" ContentType="application/vnd.openxmlformats-officedocument.presentationml.slide+xml"/>
  <Override PartName="/ppt/notesSlides/notesSlide83.xml" ContentType="application/vnd.openxmlformats-officedocument.presentationml.notesSlide+xml"/>
  <Override PartName="/ppt/slides/slide84.xml" ContentType="application/vnd.openxmlformats-officedocument.presentationml.slide+xml"/>
  <Override PartName="/ppt/notesSlides/notesSlide84.xml" ContentType="application/vnd.openxmlformats-officedocument.presentationml.notesSlide+xml"/>
  <Override PartName="/ppt/slides/slide85.xml" ContentType="application/vnd.openxmlformats-officedocument.presentationml.slide+xml"/>
  <Override PartName="/ppt/notesSlides/notesSlide85.xml" ContentType="application/vnd.openxmlformats-officedocument.presentationml.notesSlide+xml"/>
  <Override PartName="/ppt/slides/slide86.xml" ContentType="application/vnd.openxmlformats-officedocument.presentationml.slide+xml"/>
  <Override PartName="/ppt/notesSlides/notesSlide86.xml" ContentType="application/vnd.openxmlformats-officedocument.presentationml.notesSlide+xml"/>
  <Override PartName="/ppt/slides/slide87.xml" ContentType="application/vnd.openxmlformats-officedocument.presentationml.slide+xml"/>
  <Override PartName="/ppt/notesSlides/notesSlide87.xml" ContentType="application/vnd.openxmlformats-officedocument.presentationml.notesSlide+xml"/>
  <Override PartName="/ppt/slides/slide88.xml" ContentType="application/vnd.openxmlformats-officedocument.presentationml.slide+xml"/>
  <Override PartName="/ppt/notesSlides/notesSlide88.xml" ContentType="application/vnd.openxmlformats-officedocument.presentationml.notesSlide+xml"/>
  <Override PartName="/ppt/slides/slide89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90.xml" ContentType="application/vnd.openxmlformats-officedocument.presentationml.slide+xml"/>
  <Override PartName="/ppt/notesSlides/notesSlide90.xml" ContentType="application/vnd.openxmlformats-officedocument.presentationml.notesSlide+xml"/>
  <Override PartName="/ppt/slides/slide91.xml" ContentType="application/vnd.openxmlformats-officedocument.presentationml.slide+xml"/>
  <Override PartName="/ppt/notesSlides/notesSlide91.xml" ContentType="application/vnd.openxmlformats-officedocument.presentationml.notesSlide+xml"/>
  <Override PartName="/ppt/slides/slide92.xml" ContentType="application/vnd.openxmlformats-officedocument.presentationml.slide+xml"/>
  <Override PartName="/ppt/notesSlides/notesSlide92.xml" ContentType="application/vnd.openxmlformats-officedocument.presentationml.notesSlide+xml"/>
  <Override PartName="/ppt/slides/slide93.xml" ContentType="application/vnd.openxmlformats-officedocument.presentationml.slide+xml"/>
  <Override PartName="/ppt/notesSlides/notesSlide93.xml" ContentType="application/vnd.openxmlformats-officedocument.presentationml.notesSlide+xml"/>
  <Override PartName="/ppt/slides/slide94.xml" ContentType="application/vnd.openxmlformats-officedocument.presentationml.slide+xml"/>
  <Override PartName="/ppt/notesSlides/notesSlide94.xml" ContentType="application/vnd.openxmlformats-officedocument.presentationml.notesSlide+xml"/>
  <Override PartName="/ppt/slides/slide95.xml" ContentType="application/vnd.openxmlformats-officedocument.presentationml.slide+xml"/>
  <Override PartName="/ppt/notesSlides/notesSlide95.xml" ContentType="application/vnd.openxmlformats-officedocument.presentationml.notesSlide+xml"/>
  <Override PartName="/ppt/slides/slide96.xml" ContentType="application/vnd.openxmlformats-officedocument.presentationml.slide+xml"/>
  <Override PartName="/ppt/notesSlides/notesSlide96.xml" ContentType="application/vnd.openxmlformats-officedocument.presentationml.notesSlide+xml"/>
  <Override PartName="/ppt/slides/slide97.xml" ContentType="application/vnd.openxmlformats-officedocument.presentationml.slide+xml"/>
  <Override PartName="/ppt/notesSlides/notesSlide97.xml" ContentType="application/vnd.openxmlformats-officedocument.presentationml.notesSlide+xml"/>
  <Override PartName="/ppt/slides/slide98.xml" ContentType="application/vnd.openxmlformats-officedocument.presentationml.slide+xml"/>
  <Override PartName="/ppt/notesSlides/notesSlide98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99.xml" ContentType="application/vnd.openxmlformats-officedocument.presentationml.notesSlide+xml"/>
  <Override PartName="/ppt/slides/slide100.xml" ContentType="application/vnd.openxmlformats-officedocument.presentationml.slide+xml"/>
  <Override PartName="/ppt/notesSlides/notesSlide100.xml" ContentType="application/vnd.openxmlformats-officedocument.presentationml.notesSlide+xml"/>
  <Override PartName="/ppt/slides/slide101.xml" ContentType="application/vnd.openxmlformats-officedocument.presentationml.slide+xml"/>
  <Override PartName="/ppt/notesSlides/notesSlide101.xml" ContentType="application/vnd.openxmlformats-officedocument.presentationml.notesSlide+xml"/>
  <Override PartName="/ppt/slides/slide102.xml" ContentType="application/vnd.openxmlformats-officedocument.presentationml.slide+xml"/>
  <Override PartName="/ppt/notesSlides/notesSlide102.xml" ContentType="application/vnd.openxmlformats-officedocument.presentationml.notesSlide+xml"/>
  <Override PartName="/ppt/slides/slide103.xml" ContentType="application/vnd.openxmlformats-officedocument.presentationml.slide+xml"/>
  <Override PartName="/ppt/notesSlides/notesSlide103.xml" ContentType="application/vnd.openxmlformats-officedocument.presentationml.notesSlide+xml"/>
  <Override PartName="/ppt/slides/slide104.xml" ContentType="application/vnd.openxmlformats-officedocument.presentationml.slide+xml"/>
  <Override PartName="/ppt/notesSlides/notesSlide104.xml" ContentType="application/vnd.openxmlformats-officedocument.presentationml.notesSlide+xml"/>
  <Override PartName="/ppt/slides/slide105.xml" ContentType="application/vnd.openxmlformats-officedocument.presentationml.slide+xml"/>
  <Override PartName="/ppt/notesSlides/notesSlide105.xml" ContentType="application/vnd.openxmlformats-officedocument.presentationml.notesSlide+xml"/>
  <Override PartName="/ppt/slides/slide106.xml" ContentType="application/vnd.openxmlformats-officedocument.presentationml.slide+xml"/>
  <Override PartName="/ppt/notesSlides/notesSlide106.xml" ContentType="application/vnd.openxmlformats-officedocument.presentationml.notesSlide+xml"/>
  <Override PartName="/ppt/slides/slide107.xml" ContentType="application/vnd.openxmlformats-officedocument.presentationml.slide+xml"/>
  <Override PartName="/ppt/notesSlides/notesSlide107.xml" ContentType="application/vnd.openxmlformats-officedocument.presentationml.notesSlide+xml"/>
  <Override PartName="/ppt/slides/slide108.xml" ContentType="application/vnd.openxmlformats-officedocument.presentationml.slide+xml"/>
  <Override PartName="/ppt/notesSlides/notesSlide108.xml" ContentType="application/vnd.openxmlformats-officedocument.presentationml.notesSlide+xml"/>
  <Override PartName="/ppt/slides/slide109.xml" ContentType="application/vnd.openxmlformats-officedocument.presentationml.slide+xml"/>
  <Override PartName="/ppt/notesSlides/notesSlide109.xml" ContentType="application/vnd.openxmlformats-officedocument.presentationml.notesSlide+xml"/>
  <Override PartName="/ppt/slides/slide110.xml" ContentType="application/vnd.openxmlformats-officedocument.presentationml.slide+xml"/>
  <Override PartName="/ppt/notesSlides/notesSlide110.xml" ContentType="application/vnd.openxmlformats-officedocument.presentationml.notesSlide+xml"/>
  <Override PartName="/ppt/slides/slide111.xml" ContentType="application/vnd.openxmlformats-officedocument.presentationml.slide+xml"/>
  <Override PartName="/ppt/notesSlides/notesSlide111.xml" ContentType="application/vnd.openxmlformats-officedocument.presentationml.notesSlide+xml"/>
  <Override PartName="/ppt/slides/slide112.xml" ContentType="application/vnd.openxmlformats-officedocument.presentationml.slide+xml"/>
  <Override PartName="/ppt/notesSlides/notesSlide112.xml" ContentType="application/vnd.openxmlformats-officedocument.presentationml.notesSlide+xml"/>
  <Override PartName="/ppt/slides/slide113.xml" ContentType="application/vnd.openxmlformats-officedocument.presentationml.slide+xml"/>
  <Override PartName="/ppt/notesSlides/notesSlide113.xml" ContentType="application/vnd.openxmlformats-officedocument.presentationml.notesSlide+xml"/>
  <Override PartName="/ppt/slides/slide114.xml" ContentType="application/vnd.openxmlformats-officedocument.presentationml.slide+xml"/>
  <Override PartName="/ppt/notesSlides/notesSlide114.xml" ContentType="application/vnd.openxmlformats-officedocument.presentationml.notesSlide+xml"/>
  <Override PartName="/ppt/slides/slide115.xml" ContentType="application/vnd.openxmlformats-officedocument.presentationml.slide+xml"/>
  <Override PartName="/ppt/notesSlides/notesSlide115.xml" ContentType="application/vnd.openxmlformats-officedocument.presentationml.notesSlide+xml"/>
  <Override PartName="/ppt/slides/slide116.xml" ContentType="application/vnd.openxmlformats-officedocument.presentationml.slide+xml"/>
  <Override PartName="/ppt/notesSlides/notesSlide116.xml" ContentType="application/vnd.openxmlformats-officedocument.presentationml.notesSlide+xml"/>
  <Override PartName="/ppt/slides/slide117.xml" ContentType="application/vnd.openxmlformats-officedocument.presentationml.slide+xml"/>
  <Override PartName="/ppt/notesSlides/notesSlide117.xml" ContentType="application/vnd.openxmlformats-officedocument.presentationml.notesSlide+xml"/>
  <Override PartName="/ppt/slides/slide118.xml" ContentType="application/vnd.openxmlformats-officedocument.presentationml.slide+xml"/>
  <Override PartName="/ppt/notesSlides/notesSlide118.xml" ContentType="application/vnd.openxmlformats-officedocument.presentationml.notesSlide+xml"/>
  <Override PartName="/ppt/slides/slide119.xml" ContentType="application/vnd.openxmlformats-officedocument.presentationml.slide+xml"/>
  <Override PartName="/ppt/notesSlides/notesSlide119.xml" ContentType="application/vnd.openxmlformats-officedocument.presentationml.notesSlide+xml"/>
  <Override PartName="/ppt/slides/slide120.xml" ContentType="application/vnd.openxmlformats-officedocument.presentationml.slide+xml"/>
  <Override PartName="/ppt/notesSlides/notesSlide120.xml" ContentType="application/vnd.openxmlformats-officedocument.presentationml.notesSlide+xml"/>
  <Override PartName="/ppt/slides/slide121.xml" ContentType="application/vnd.openxmlformats-officedocument.presentationml.slide+xml"/>
  <Override PartName="/ppt/notesSlides/notesSlide121.xml" ContentType="application/vnd.openxmlformats-officedocument.presentationml.notesSlide+xml"/>
  <Override PartName="/ppt/slides/slide122.xml" ContentType="application/vnd.openxmlformats-officedocument.presentationml.slide+xml"/>
  <Override PartName="/ppt/notesSlides/notesSlide122.xml" ContentType="application/vnd.openxmlformats-officedocument.presentationml.notesSlide+xml"/>
  <Override PartName="/ppt/slides/slide123.xml" ContentType="application/vnd.openxmlformats-officedocument.presentationml.slide+xml"/>
  <Override PartName="/ppt/notesSlides/notesSlide123.xml" ContentType="application/vnd.openxmlformats-officedocument.presentationml.notesSlide+xml"/>
  <Override PartName="/ppt/slides/slide124.xml" ContentType="application/vnd.openxmlformats-officedocument.presentationml.slide+xml"/>
  <Override PartName="/ppt/notesSlides/notesSlide124.xml" ContentType="application/vnd.openxmlformats-officedocument.presentationml.notesSlide+xml"/>
  <Override PartName="/ppt/slides/slide125.xml" ContentType="application/vnd.openxmlformats-officedocument.presentationml.slide+xml"/>
  <Override PartName="/ppt/notesSlides/notesSlide125.xml" ContentType="application/vnd.openxmlformats-officedocument.presentationml.notesSlide+xml"/>
  <Override PartName="/ppt/slides/slide126.xml" ContentType="application/vnd.openxmlformats-officedocument.presentationml.slide+xml"/>
  <Override PartName="/ppt/notesSlides/notesSlide126.xml" ContentType="application/vnd.openxmlformats-officedocument.presentationml.notesSlide+xml"/>
  <Override PartName="/ppt/slides/slide127.xml" ContentType="application/vnd.openxmlformats-officedocument.presentationml.slide+xml"/>
  <Override PartName="/ppt/notesSlides/notesSlide127.xml" ContentType="application/vnd.openxmlformats-officedocument.presentationml.notesSlide+xml"/>
  <Override PartName="/ppt/slides/slide128.xml" ContentType="application/vnd.openxmlformats-officedocument.presentationml.slide+xml"/>
  <Override PartName="/ppt/notesSlides/notesSlide128.xml" ContentType="application/vnd.openxmlformats-officedocument.presentationml.notesSlide+xml"/>
  <Override PartName="/ppt/slides/slide129.xml" ContentType="application/vnd.openxmlformats-officedocument.presentationml.slide+xml"/>
  <Override PartName="/ppt/notesSlides/notesSlide129.xml" ContentType="application/vnd.openxmlformats-officedocument.presentationml.notesSlide+xml"/>
  <Override PartName="/ppt/slides/slide130.xml" ContentType="application/vnd.openxmlformats-officedocument.presentationml.slide+xml"/>
  <Override PartName="/ppt/notesSlides/notesSlide130.xml" ContentType="application/vnd.openxmlformats-officedocument.presentationml.notesSlide+xml"/>
  <Override PartName="/ppt/slides/slide131.xml" ContentType="application/vnd.openxmlformats-officedocument.presentationml.slide+xml"/>
  <Override PartName="/ppt/notesSlides/notesSlide131.xml" ContentType="application/vnd.openxmlformats-officedocument.presentationml.notesSlide+xml"/>
  <Override PartName="/ppt/slides/slide132.xml" ContentType="application/vnd.openxmlformats-officedocument.presentationml.slide+xml"/>
  <Override PartName="/ppt/notesSlides/notesSlide132.xml" ContentType="application/vnd.openxmlformats-officedocument.presentationml.notesSlide+xml"/>
  <Override PartName="/ppt/slides/slide133.xml" ContentType="application/vnd.openxmlformats-officedocument.presentationml.slide+xml"/>
  <Override PartName="/ppt/notesSlides/notesSlide133.xml" ContentType="application/vnd.openxmlformats-officedocument.presentationml.notesSlide+xml"/>
  <Override PartName="/ppt/slides/slide134.xml" ContentType="application/vnd.openxmlformats-officedocument.presentationml.slide+xml"/>
  <Override PartName="/ppt/notesSlides/notesSlide134.xml" ContentType="application/vnd.openxmlformats-officedocument.presentationml.notesSlide+xml"/>
  <Override PartName="/ppt/slides/slide135.xml" ContentType="application/vnd.openxmlformats-officedocument.presentationml.slide+xml"/>
  <Override PartName="/ppt/notesSlides/notesSlide135.xml" ContentType="application/vnd.openxmlformats-officedocument.presentationml.notesSlide+xml"/>
  <Override PartName="/ppt/slides/slide136.xml" ContentType="application/vnd.openxmlformats-officedocument.presentationml.slide+xml"/>
  <Override PartName="/ppt/notesSlides/notesSlide136.xml" ContentType="application/vnd.openxmlformats-officedocument.presentationml.notesSlide+xml"/>
  <Override PartName="/ppt/slides/slide137.xml" ContentType="application/vnd.openxmlformats-officedocument.presentationml.slide+xml"/>
  <Override PartName="/ppt/notesSlides/notesSlide137.xml" ContentType="application/vnd.openxmlformats-officedocument.presentationml.notesSlide+xml"/>
  <Override PartName="/ppt/slides/slide138.xml" ContentType="application/vnd.openxmlformats-officedocument.presentationml.slide+xml"/>
  <Override PartName="/ppt/notesSlides/notesSlide138.xml" ContentType="application/vnd.openxmlformats-officedocument.presentationml.notesSlide+xml"/>
  <Override PartName="/ppt/slides/slide139.xml" ContentType="application/vnd.openxmlformats-officedocument.presentationml.slide+xml"/>
  <Override PartName="/ppt/notesSlides/notesSlide139.xml" ContentType="application/vnd.openxmlformats-officedocument.presentationml.notesSlide+xml"/>
  <Override PartName="/ppt/slides/slide140.xml" ContentType="application/vnd.openxmlformats-officedocument.presentationml.slide+xml"/>
  <Override PartName="/ppt/notesSlides/notesSlide140.xml" ContentType="application/vnd.openxmlformats-officedocument.presentationml.notesSlide+xml"/>
  <Override PartName="/ppt/slides/slide141.xml" ContentType="application/vnd.openxmlformats-officedocument.presentationml.slide+xml"/>
  <Override PartName="/ppt/notesSlides/notesSlide141.xml" ContentType="application/vnd.openxmlformats-officedocument.presentationml.notesSlide+xml"/>
  <Override PartName="/ppt/slides/slide142.xml" ContentType="application/vnd.openxmlformats-officedocument.presentationml.slide+xml"/>
  <Override PartName="/ppt/notesSlides/notesSlide142.xml" ContentType="application/vnd.openxmlformats-officedocument.presentationml.notesSlide+xml"/>
  <Override PartName="/ppt/slides/slide143.xml" ContentType="application/vnd.openxmlformats-officedocument.presentationml.slide+xml"/>
  <Override PartName="/ppt/notesSlides/notesSlide143.xml" ContentType="application/vnd.openxmlformats-officedocument.presentationml.notesSlide+xml"/>
  <Override PartName="/ppt/slides/slide144.xml" ContentType="application/vnd.openxmlformats-officedocument.presentationml.slide+xml"/>
  <Override PartName="/ppt/notesSlides/notesSlide144.xml" ContentType="application/vnd.openxmlformats-officedocument.presentationml.notesSlide+xml"/>
  <Override PartName="/ppt/slides/slide145.xml" ContentType="application/vnd.openxmlformats-officedocument.presentationml.slide+xml"/>
  <Override PartName="/ppt/notesSlides/notesSlide145.xml" ContentType="application/vnd.openxmlformats-officedocument.presentationml.notesSlide+xml"/>
  <Override PartName="/ppt/slides/slide146.xml" ContentType="application/vnd.openxmlformats-officedocument.presentationml.slide+xml"/>
  <Override PartName="/ppt/notesSlides/notesSlide146.xml" ContentType="application/vnd.openxmlformats-officedocument.presentationml.notesSlide+xml"/>
  <Override PartName="/ppt/slides/slide147.xml" ContentType="application/vnd.openxmlformats-officedocument.presentationml.slide+xml"/>
  <Override PartName="/ppt/notesSlides/notesSlide147.xml" ContentType="application/vnd.openxmlformats-officedocument.presentationml.notesSlide+xml"/>
  <Override PartName="/ppt/slides/slide148.xml" ContentType="application/vnd.openxmlformats-officedocument.presentationml.slide+xml"/>
  <Override PartName="/ppt/notesSlides/notesSlide148.xml" ContentType="application/vnd.openxmlformats-officedocument.presentationml.notesSlide+xml"/>
  <Override PartName="/ppt/slides/slide149.xml" ContentType="application/vnd.openxmlformats-officedocument.presentationml.slide+xml"/>
  <Override PartName="/ppt/notesSlides/notesSlide149.xml" ContentType="application/vnd.openxmlformats-officedocument.presentationml.notesSlide+xml"/>
  <Override PartName="/ppt/slides/slide150.xml" ContentType="application/vnd.openxmlformats-officedocument.presentationml.slide+xml"/>
  <Override PartName="/ppt/notesSlides/notesSlide150.xml" ContentType="application/vnd.openxmlformats-officedocument.presentationml.notesSlide+xml"/>
  <Override PartName="/ppt/slides/slide151.xml" ContentType="application/vnd.openxmlformats-officedocument.presentationml.slide+xml"/>
  <Override PartName="/ppt/notesSlides/notesSlide151.xml" ContentType="application/vnd.openxmlformats-officedocument.presentationml.notesSlide+xml"/>
  <Override PartName="/ppt/slides/slide152.xml" ContentType="application/vnd.openxmlformats-officedocument.presentationml.slide+xml"/>
  <Override PartName="/ppt/notesSlides/notesSlide152.xml" ContentType="application/vnd.openxmlformats-officedocument.presentationml.notesSlide+xml"/>
  <Override PartName="/ppt/slides/slide153.xml" ContentType="application/vnd.openxmlformats-officedocument.presentationml.slide+xml"/>
  <Override PartName="/ppt/notesSlides/notesSlide153.xml" ContentType="application/vnd.openxmlformats-officedocument.presentationml.notesSlide+xml"/>
  <Override PartName="/ppt/slides/slide154.xml" ContentType="application/vnd.openxmlformats-officedocument.presentationml.slide+xml"/>
  <Override PartName="/ppt/notesSlides/notesSlide154.xml" ContentType="application/vnd.openxmlformats-officedocument.presentationml.notesSlide+xml"/>
  <Override PartName="/ppt/slides/slide155.xml" ContentType="application/vnd.openxmlformats-officedocument.presentationml.slide+xml"/>
  <Override PartName="/ppt/notesSlides/notesSlide155.xml" ContentType="application/vnd.openxmlformats-officedocument.presentationml.notesSlide+xml"/>
  <Override PartName="/ppt/slides/slide156.xml" ContentType="application/vnd.openxmlformats-officedocument.presentationml.slide+xml"/>
  <Override PartName="/ppt/notesSlides/notesSlide156.xml" ContentType="application/vnd.openxmlformats-officedocument.presentationml.notesSlide+xml"/>
  <Override PartName="/ppt/slides/slide157.xml" ContentType="application/vnd.openxmlformats-officedocument.presentationml.slide+xml"/>
  <Override PartName="/ppt/notesSlides/notesSlide157.xml" ContentType="application/vnd.openxmlformats-officedocument.presentationml.notesSlide+xml"/>
  <Override PartName="/ppt/slides/slide158.xml" ContentType="application/vnd.openxmlformats-officedocument.presentationml.slide+xml"/>
  <Override PartName="/ppt/notesSlides/notesSlide158.xml" ContentType="application/vnd.openxmlformats-officedocument.presentationml.notesSlide+xml"/>
  <Override PartName="/ppt/slides/slide159.xml" ContentType="application/vnd.openxmlformats-officedocument.presentationml.slide+xml"/>
  <Override PartName="/ppt/notesSlides/notesSlide159.xml" ContentType="application/vnd.openxmlformats-officedocument.presentationml.notesSlide+xml"/>
  <Override PartName="/ppt/slides/slide160.xml" ContentType="application/vnd.openxmlformats-officedocument.presentationml.slide+xml"/>
  <Override PartName="/ppt/notesSlides/notesSlide160.xml" ContentType="application/vnd.openxmlformats-officedocument.presentationml.notesSlide+xml"/>
  <Override PartName="/ppt/slides/slide161.xml" ContentType="application/vnd.openxmlformats-officedocument.presentationml.slide+xml"/>
  <Override PartName="/ppt/notesSlides/notesSlide161.xml" ContentType="application/vnd.openxmlformats-officedocument.presentationml.notesSlide+xml"/>
  <Override PartName="/ppt/slides/slide162.xml" ContentType="application/vnd.openxmlformats-officedocument.presentationml.slide+xml"/>
  <Override PartName="/ppt/notesSlides/notesSlide162.xml" ContentType="application/vnd.openxmlformats-officedocument.presentationml.notesSlide+xml"/>
  <Override PartName="/ppt/slides/slide163.xml" ContentType="application/vnd.openxmlformats-officedocument.presentationml.slide+xml"/>
  <Override PartName="/ppt/notesSlides/notesSlide163.xml" ContentType="application/vnd.openxmlformats-officedocument.presentationml.notesSlide+xml"/>
  <Override PartName="/ppt/slides/slide164.xml" ContentType="application/vnd.openxmlformats-officedocument.presentationml.slide+xml"/>
  <Override PartName="/ppt/notesSlides/notesSlide164.xml" ContentType="application/vnd.openxmlformats-officedocument.presentationml.notesSlide+xml"/>
  <Override PartName="/ppt/slides/slide165.xml" ContentType="application/vnd.openxmlformats-officedocument.presentationml.slide+xml"/>
  <Override PartName="/ppt/notesSlides/notesSlide165.xml" ContentType="application/vnd.openxmlformats-officedocument.presentationml.notesSlide+xml"/>
  <Override PartName="/ppt/slides/slide166.xml" ContentType="application/vnd.openxmlformats-officedocument.presentationml.slide+xml"/>
  <Override PartName="/ppt/notesSlides/notesSlide166.xml" ContentType="application/vnd.openxmlformats-officedocument.presentationml.notesSlide+xml"/>
  <Override PartName="/ppt/slides/slide167.xml" ContentType="application/vnd.openxmlformats-officedocument.presentationml.slide+xml"/>
  <Override PartName="/ppt/notesSlides/notesSlide167.xml" ContentType="application/vnd.openxmlformats-officedocument.presentationml.notesSlide+xml"/>
  <Override PartName="/ppt/slides/slide168.xml" ContentType="application/vnd.openxmlformats-officedocument.presentationml.slide+xml"/>
  <Override PartName="/ppt/notesSlides/notesSlide168.xml" ContentType="application/vnd.openxmlformats-officedocument.presentationml.notesSlide+xml"/>
  <Override PartName="/ppt/slides/slide169.xml" ContentType="application/vnd.openxmlformats-officedocument.presentationml.slide+xml"/>
  <Override PartName="/ppt/notesSlides/notesSlide169.xml" ContentType="application/vnd.openxmlformats-officedocument.presentationml.notesSlide+xml"/>
  <Override PartName="/ppt/slides/slide170.xml" ContentType="application/vnd.openxmlformats-officedocument.presentationml.slide+xml"/>
  <Override PartName="/ppt/notesSlides/notesSlide170.xml" ContentType="application/vnd.openxmlformats-officedocument.presentationml.notesSlide+xml"/>
  <Override PartName="/ppt/slides/slide171.xml" ContentType="application/vnd.openxmlformats-officedocument.presentationml.slide+xml"/>
  <Override PartName="/ppt/notesSlides/notesSlide171.xml" ContentType="application/vnd.openxmlformats-officedocument.presentationml.notesSlide+xml"/>
  <Override PartName="/ppt/slides/slide172.xml" ContentType="application/vnd.openxmlformats-officedocument.presentationml.slide+xml"/>
  <Override PartName="/ppt/notesSlides/notesSlide172.xml" ContentType="application/vnd.openxmlformats-officedocument.presentationml.notesSlide+xml"/>
  <Override PartName="/ppt/slides/slide173.xml" ContentType="application/vnd.openxmlformats-officedocument.presentationml.slide+xml"/>
  <Override PartName="/ppt/notesSlides/notesSlide173.xml" ContentType="application/vnd.openxmlformats-officedocument.presentationml.notesSlide+xml"/>
  <Override PartName="/ppt/slides/slide174.xml" ContentType="application/vnd.openxmlformats-officedocument.presentationml.slide+xml"/>
  <Override PartName="/ppt/notesSlides/notesSlide174.xml" ContentType="application/vnd.openxmlformats-officedocument.presentationml.notesSlide+xml"/>
  <Override PartName="/ppt/slides/slide175.xml" ContentType="application/vnd.openxmlformats-officedocument.presentationml.slide+xml"/>
  <Override PartName="/ppt/notesSlides/notesSlide175.xml" ContentType="application/vnd.openxmlformats-officedocument.presentationml.notesSlide+xml"/>
  <Override PartName="/ppt/slides/slide176.xml" ContentType="application/vnd.openxmlformats-officedocument.presentationml.slide+xml"/>
  <Override PartName="/ppt/notesSlides/notesSlide176.xml" ContentType="application/vnd.openxmlformats-officedocument.presentationml.notesSlide+xml"/>
  <Override PartName="/ppt/slides/slide177.xml" ContentType="application/vnd.openxmlformats-officedocument.presentationml.slide+xml"/>
  <Override PartName="/ppt/notesSlides/notesSlide177.xml" ContentType="application/vnd.openxmlformats-officedocument.presentationml.notesSlide+xml"/>
  <Override PartName="/ppt/slides/slide178.xml" ContentType="application/vnd.openxmlformats-officedocument.presentationml.slide+xml"/>
  <Override PartName="/ppt/notesSlides/notesSlide178.xml" ContentType="application/vnd.openxmlformats-officedocument.presentationml.notesSlide+xml"/>
  <Override PartName="/ppt/slides/slide179.xml" ContentType="application/vnd.openxmlformats-officedocument.presentationml.slide+xml"/>
  <Override PartName="/ppt/notesSlides/notesSlide179.xml" ContentType="application/vnd.openxmlformats-officedocument.presentationml.notesSlide+xml"/>
  <Override PartName="/ppt/slides/slide180.xml" ContentType="application/vnd.openxmlformats-officedocument.presentationml.slide+xml"/>
  <Override PartName="/ppt/notesSlides/notesSlide180.xml" ContentType="application/vnd.openxmlformats-officedocument.presentationml.notesSlide+xml"/>
  <Override PartName="/ppt/slides/slide181.xml" ContentType="application/vnd.openxmlformats-officedocument.presentationml.slide+xml"/>
  <Override PartName="/ppt/notesSlides/notesSlide181.xml" ContentType="application/vnd.openxmlformats-officedocument.presentationml.notesSlide+xml"/>
  <Override PartName="/ppt/slides/slide182.xml" ContentType="application/vnd.openxmlformats-officedocument.presentationml.slide+xml"/>
  <Override PartName="/ppt/notesSlides/notesSlide182.xml" ContentType="application/vnd.openxmlformats-officedocument.presentationml.notesSlide+xml"/>
  <Override PartName="/ppt/slides/slide183.xml" ContentType="application/vnd.openxmlformats-officedocument.presentationml.slide+xml"/>
  <Override PartName="/ppt/notesSlides/notesSlide183.xml" ContentType="application/vnd.openxmlformats-officedocument.presentationml.notesSlide+xml"/>
  <Override PartName="/ppt/slides/slide184.xml" ContentType="application/vnd.openxmlformats-officedocument.presentationml.slide+xml"/>
  <Override PartName="/ppt/notesSlides/notesSlide184.xml" ContentType="application/vnd.openxmlformats-officedocument.presentationml.notesSlide+xml"/>
  <Override PartName="/ppt/slides/slide185.xml" ContentType="application/vnd.openxmlformats-officedocument.presentationml.slide+xml"/>
  <Override PartName="/ppt/notesSlides/notesSlide185.xml" ContentType="application/vnd.openxmlformats-officedocument.presentationml.notesSlide+xml"/>
  <Override PartName="/ppt/slides/slide186.xml" ContentType="application/vnd.openxmlformats-officedocument.presentationml.slide+xml"/>
  <Override PartName="/ppt/notesSlides/notesSlide186.xml" ContentType="application/vnd.openxmlformats-officedocument.presentationml.notesSlide+xml"/>
  <Override PartName="/ppt/slides/slide187.xml" ContentType="application/vnd.openxmlformats-officedocument.presentationml.slide+xml"/>
  <Override PartName="/ppt/notesSlides/notesSlide187.xml" ContentType="application/vnd.openxmlformats-officedocument.presentationml.notesSlide+xml"/>
  <Override PartName="/ppt/slides/slide188.xml" ContentType="application/vnd.openxmlformats-officedocument.presentationml.slide+xml"/>
  <Override PartName="/ppt/notesSlides/notesSlide188.xml" ContentType="application/vnd.openxmlformats-officedocument.presentationml.notesSlide+xml"/>
  <Override PartName="/ppt/slides/slide189.xml" ContentType="application/vnd.openxmlformats-officedocument.presentationml.slide+xml"/>
  <Override PartName="/ppt/notesSlides/notesSlide189.xml" ContentType="application/vnd.openxmlformats-officedocument.presentationml.notesSlide+xml"/>
  <Override PartName="/ppt/slides/slide190.xml" ContentType="application/vnd.openxmlformats-officedocument.presentationml.slide+xml"/>
  <Override PartName="/ppt/notesSlides/notesSlide190.xml" ContentType="application/vnd.openxmlformats-officedocument.presentationml.notesSlide+xml"/>
  <Override PartName="/ppt/slides/slide191.xml" ContentType="application/vnd.openxmlformats-officedocument.presentationml.slide+xml"/>
  <Override PartName="/ppt/notesSlides/notesSlide191.xml" ContentType="application/vnd.openxmlformats-officedocument.presentationml.notesSlide+xml"/>
  <Override PartName="/ppt/slides/slide192.xml" ContentType="application/vnd.openxmlformats-officedocument.presentationml.slide+xml"/>
  <Override PartName="/ppt/notesSlides/notesSlide192.xml" ContentType="application/vnd.openxmlformats-officedocument.presentationml.notesSlide+xml"/>
  <Override PartName="/ppt/slides/slide193.xml" ContentType="application/vnd.openxmlformats-officedocument.presentationml.slide+xml"/>
  <Override PartName="/ppt/notesSlides/notesSlide193.xml" ContentType="application/vnd.openxmlformats-officedocument.presentationml.notesSlide+xml"/>
  <Override PartName="/ppt/slides/slide194.xml" ContentType="application/vnd.openxmlformats-officedocument.presentationml.slide+xml"/>
  <Override PartName="/ppt/notesSlides/notesSlide194.xml" ContentType="application/vnd.openxmlformats-officedocument.presentationml.notesSlide+xml"/>
  <Override PartName="/ppt/slides/slide195.xml" ContentType="application/vnd.openxmlformats-officedocument.presentationml.slide+xml"/>
  <Override PartName="/ppt/notesSlides/notesSlide195.xml" ContentType="application/vnd.openxmlformats-officedocument.presentationml.notesSlide+xml"/>
  <Override PartName="/ppt/slides/slide196.xml" ContentType="application/vnd.openxmlformats-officedocument.presentationml.slide+xml"/>
  <Override PartName="/ppt/notesSlides/notesSlide196.xml" ContentType="application/vnd.openxmlformats-officedocument.presentationml.notesSlide+xml"/>
  <Override PartName="/ppt/slides/slide197.xml" ContentType="application/vnd.openxmlformats-officedocument.presentationml.slide+xml"/>
  <Override PartName="/ppt/notesSlides/notesSlide197.xml" ContentType="application/vnd.openxmlformats-officedocument.presentationml.notesSlide+xml"/>
  <Override PartName="/ppt/slides/slide198.xml" ContentType="application/vnd.openxmlformats-officedocument.presentationml.slide+xml"/>
  <Override PartName="/ppt/notesSlides/notesSlide198.xml" ContentType="application/vnd.openxmlformats-officedocument.presentationml.notesSlide+xml"/>
  <Override PartName="/ppt/slides/slide199.xml" ContentType="application/vnd.openxmlformats-officedocument.presentationml.slide+xml"/>
  <Override PartName="/ppt/notesSlides/notesSlide199.xml" ContentType="application/vnd.openxmlformats-officedocument.presentationml.notesSlide+xml"/>
  <Override PartName="/ppt/slides/slide200.xml" ContentType="application/vnd.openxmlformats-officedocument.presentationml.slide+xml"/>
  <Override PartName="/ppt/notesSlides/notesSlide200.xml" ContentType="application/vnd.openxmlformats-officedocument.presentationml.notesSlide+xml"/>
  <Override PartName="/ppt/slides/slide201.xml" ContentType="application/vnd.openxmlformats-officedocument.presentationml.slide+xml"/>
  <Override PartName="/ppt/notesSlides/notesSlide201.xml" ContentType="application/vnd.openxmlformats-officedocument.presentationml.notesSlide+xml"/>
  <Override PartName="/ppt/slides/slide202.xml" ContentType="application/vnd.openxmlformats-officedocument.presentationml.slide+xml"/>
  <Override PartName="/ppt/notesSlides/notesSlide202.xml" ContentType="application/vnd.openxmlformats-officedocument.presentationml.notesSlide+xml"/>
  <Override PartName="/ppt/slides/slide203.xml" ContentType="application/vnd.openxmlformats-officedocument.presentationml.slide+xml"/>
  <Override PartName="/ppt/notesSlides/notesSlide203.xml" ContentType="application/vnd.openxmlformats-officedocument.presentationml.notesSlide+xml"/>
  <Override PartName="/ppt/slides/slide204.xml" ContentType="application/vnd.openxmlformats-officedocument.presentationml.slide+xml"/>
  <Override PartName="/ppt/notesSlides/notesSlide204.xml" ContentType="application/vnd.openxmlformats-officedocument.presentationml.notesSlide+xml"/>
  <Override PartName="/ppt/slides/slide205.xml" ContentType="application/vnd.openxmlformats-officedocument.presentationml.slide+xml"/>
  <Override PartName="/ppt/notesSlides/notesSlide205.xml" ContentType="application/vnd.openxmlformats-officedocument.presentationml.notesSlide+xml"/>
  <Override PartName="/ppt/slides/slide206.xml" ContentType="application/vnd.openxmlformats-officedocument.presentationml.slide+xml"/>
  <Override PartName="/ppt/notesSlides/notesSlide206.xml" ContentType="application/vnd.openxmlformats-officedocument.presentationml.notesSlide+xml"/>
  <Override PartName="/ppt/slides/slide207.xml" ContentType="application/vnd.openxmlformats-officedocument.presentationml.slide+xml"/>
  <Override PartName="/ppt/notesSlides/notesSlide207.xml" ContentType="application/vnd.openxmlformats-officedocument.presentationml.notesSlide+xml"/>
  <Override PartName="/ppt/slides/slide208.xml" ContentType="application/vnd.openxmlformats-officedocument.presentationml.slide+xml"/>
  <Override PartName="/ppt/notesSlides/notesSlide208.xml" ContentType="application/vnd.openxmlformats-officedocument.presentationml.notesSlide+xml"/>
  <Override PartName="/ppt/slides/slide209.xml" ContentType="application/vnd.openxmlformats-officedocument.presentationml.slide+xml"/>
  <Override PartName="/ppt/notesSlides/notesSlide209.xml" ContentType="application/vnd.openxmlformats-officedocument.presentationml.notesSlide+xml"/>
  <Override PartName="/ppt/slides/slide210.xml" ContentType="application/vnd.openxmlformats-officedocument.presentationml.slide+xml"/>
  <Override PartName="/ppt/notesSlides/notesSlide210.xml" ContentType="application/vnd.openxmlformats-officedocument.presentationml.notesSlide+xml"/>
  <Override PartName="/ppt/slides/slide211.xml" ContentType="application/vnd.openxmlformats-officedocument.presentationml.slide+xml"/>
  <Override PartName="/ppt/notesSlides/notesSlide211.xml" ContentType="application/vnd.openxmlformats-officedocument.presentationml.notesSlide+xml"/>
  <Override PartName="/ppt/slides/slide212.xml" ContentType="application/vnd.openxmlformats-officedocument.presentationml.slide+xml"/>
  <Override PartName="/ppt/notesSlides/notesSlide212.xml" ContentType="application/vnd.openxmlformats-officedocument.presentationml.notesSlide+xml"/>
  <Override PartName="/ppt/slides/slide213.xml" ContentType="application/vnd.openxmlformats-officedocument.presentationml.slide+xml"/>
  <Override PartName="/ppt/notesSlides/notesSlide213.xml" ContentType="application/vnd.openxmlformats-officedocument.presentationml.notesSlide+xml"/>
  <Override PartName="/ppt/slides/slide214.xml" ContentType="application/vnd.openxmlformats-officedocument.presentationml.slide+xml"/>
  <Override PartName="/ppt/notesSlides/notesSlide214.xml" ContentType="application/vnd.openxmlformats-officedocument.presentationml.notesSlide+xml"/>
  <Override PartName="/ppt/slides/slide215.xml" ContentType="application/vnd.openxmlformats-officedocument.presentationml.slide+xml"/>
  <Override PartName="/ppt/notesSlides/notesSlide215.xml" ContentType="application/vnd.openxmlformats-officedocument.presentationml.notesSlide+xml"/>
  <Override PartName="/ppt/slides/slide216.xml" ContentType="application/vnd.openxmlformats-officedocument.presentationml.slide+xml"/>
  <Override PartName="/ppt/notesSlides/notesSlide216.xml" ContentType="application/vnd.openxmlformats-officedocument.presentationml.notesSlide+xml"/>
  <Override PartName="/ppt/slides/slide217.xml" ContentType="application/vnd.openxmlformats-officedocument.presentationml.slide+xml"/>
  <Override PartName="/ppt/notesSlides/notesSlide217.xml" ContentType="application/vnd.openxmlformats-officedocument.presentationml.notesSlide+xml"/>
  <Override PartName="/ppt/slides/slide218.xml" ContentType="application/vnd.openxmlformats-officedocument.presentationml.slide+xml"/>
  <Override PartName="/ppt/notesSlides/notesSlide218.xml" ContentType="application/vnd.openxmlformats-officedocument.presentationml.notesSlide+xml"/>
  <Override PartName="/ppt/slides/slide219.xml" ContentType="application/vnd.openxmlformats-officedocument.presentationml.slide+xml"/>
  <Override PartName="/ppt/notesSlides/notesSlide219.xml" ContentType="application/vnd.openxmlformats-officedocument.presentationml.notesSlide+xml"/>
  <Override PartName="/ppt/slides/slide220.xml" ContentType="application/vnd.openxmlformats-officedocument.presentationml.slide+xml"/>
  <Override PartName="/ppt/notesSlides/notesSlide220.xml" ContentType="application/vnd.openxmlformats-officedocument.presentationml.notesSlide+xml"/>
  <Override PartName="/ppt/slides/slide221.xml" ContentType="application/vnd.openxmlformats-officedocument.presentationml.slide+xml"/>
  <Override PartName="/ppt/notesSlides/notesSlide221.xml" ContentType="application/vnd.openxmlformats-officedocument.presentationml.notesSlide+xml"/>
  <Override PartName="/ppt/slides/slide222.xml" ContentType="application/vnd.openxmlformats-officedocument.presentationml.slide+xml"/>
  <Override PartName="/ppt/notesSlides/notesSlide222.xml" ContentType="application/vnd.openxmlformats-officedocument.presentationml.notesSlide+xml"/>
  <Override PartName="/ppt/slides/slide223.xml" ContentType="application/vnd.openxmlformats-officedocument.presentationml.slide+xml"/>
  <Override PartName="/ppt/notesSlides/notesSlide223.xml" ContentType="application/vnd.openxmlformats-officedocument.presentationml.notesSlide+xml"/>
  <Override PartName="/ppt/slides/slide224.xml" ContentType="application/vnd.openxmlformats-officedocument.presentationml.slide+xml"/>
  <Override PartName="/ppt/notesSlides/notesSlide224.xml" ContentType="application/vnd.openxmlformats-officedocument.presentationml.notesSlide+xml"/>
  <Override PartName="/ppt/slides/slide225.xml" ContentType="application/vnd.openxmlformats-officedocument.presentationml.slide+xml"/>
  <Override PartName="/ppt/notesSlides/notesSlide225.xml" ContentType="application/vnd.openxmlformats-officedocument.presentationml.notesSlide+xml"/>
  <Override PartName="/ppt/slides/slide226.xml" ContentType="application/vnd.openxmlformats-officedocument.presentationml.slide+xml"/>
  <Override PartName="/ppt/notesSlides/notesSlide226.xml" ContentType="application/vnd.openxmlformats-officedocument.presentationml.notesSlide+xml"/>
  <Override PartName="/ppt/slides/slide227.xml" ContentType="application/vnd.openxmlformats-officedocument.presentationml.slide+xml"/>
  <Override PartName="/ppt/notesSlides/notesSlide227.xml" ContentType="application/vnd.openxmlformats-officedocument.presentationml.notesSlide+xml"/>
  <Override PartName="/ppt/slides/slide228.xml" ContentType="application/vnd.openxmlformats-officedocument.presentationml.slide+xml"/>
  <Override PartName="/ppt/notesSlides/notesSlide228.xml" ContentType="application/vnd.openxmlformats-officedocument.presentationml.notesSlide+xml"/>
  <Override PartName="/ppt/slides/slide229.xml" ContentType="application/vnd.openxmlformats-officedocument.presentationml.slide+xml"/>
  <Override PartName="/ppt/notesSlides/notesSlide229.xml" ContentType="application/vnd.openxmlformats-officedocument.presentationml.notesSlide+xml"/>
  <Override PartName="/ppt/slides/slide230.xml" ContentType="application/vnd.openxmlformats-officedocument.presentationml.slide+xml"/>
  <Override PartName="/ppt/notesSlides/notesSlide230.xml" ContentType="application/vnd.openxmlformats-officedocument.presentationml.notesSlide+xml"/>
  <Override PartName="/ppt/slides/slide231.xml" ContentType="application/vnd.openxmlformats-officedocument.presentationml.slide+xml"/>
  <Override PartName="/ppt/notesSlides/notesSlide231.xml" ContentType="application/vnd.openxmlformats-officedocument.presentationml.notesSlide+xml"/>
  <Override PartName="/ppt/slides/slide232.xml" ContentType="application/vnd.openxmlformats-officedocument.presentationml.slide+xml"/>
  <Override PartName="/ppt/notesSlides/notesSlide232.xml" ContentType="application/vnd.openxmlformats-officedocument.presentationml.notesSlide+xml"/>
  <Override PartName="/ppt/slides/slide233.xml" ContentType="application/vnd.openxmlformats-officedocument.presentationml.slide+xml"/>
  <Override PartName="/ppt/notesSlides/notesSlide233.xml" ContentType="application/vnd.openxmlformats-officedocument.presentationml.notesSlide+xml"/>
  <Override PartName="/ppt/slides/slide234.xml" ContentType="application/vnd.openxmlformats-officedocument.presentationml.slide+xml"/>
  <Override PartName="/ppt/notesSlides/notesSlide234.xml" ContentType="application/vnd.openxmlformats-officedocument.presentationml.notesSlide+xml"/>
  <Override PartName="/ppt/slides/slide235.xml" ContentType="application/vnd.openxmlformats-officedocument.presentationml.slide+xml"/>
  <Override PartName="/ppt/notesSlides/notesSlide235.xml" ContentType="application/vnd.openxmlformats-officedocument.presentationml.notesSlide+xml"/>
  <Override PartName="/ppt/slides/slide236.xml" ContentType="application/vnd.openxmlformats-officedocument.presentationml.slide+xml"/>
  <Override PartName="/ppt/notesSlides/notesSlide236.xml" ContentType="application/vnd.openxmlformats-officedocument.presentationml.notesSlide+xml"/>
  <Override PartName="/ppt/slides/slide237.xml" ContentType="application/vnd.openxmlformats-officedocument.presentationml.slide+xml"/>
  <Override PartName="/ppt/notesSlides/notesSlide237.xml" ContentType="application/vnd.openxmlformats-officedocument.presentationml.notesSlide+xml"/>
  <Override PartName="/ppt/slides/slide238.xml" ContentType="application/vnd.openxmlformats-officedocument.presentationml.slide+xml"/>
  <Override PartName="/ppt/notesSlides/notesSlide238.xml" ContentType="application/vnd.openxmlformats-officedocument.presentationml.notesSlide+xml"/>
  <Override PartName="/ppt/slides/slide239.xml" ContentType="application/vnd.openxmlformats-officedocument.presentationml.slide+xml"/>
  <Override PartName="/ppt/notesSlides/notesSlide239.xml" ContentType="application/vnd.openxmlformats-officedocument.presentationml.notesSlide+xml"/>
  <Override PartName="/ppt/slides/slide240.xml" ContentType="application/vnd.openxmlformats-officedocument.presentationml.slide+xml"/>
  <Override PartName="/ppt/notesSlides/notesSlide240.xml" ContentType="application/vnd.openxmlformats-officedocument.presentationml.notesSlide+xml"/>
  <Override PartName="/ppt/slides/slide241.xml" ContentType="application/vnd.openxmlformats-officedocument.presentationml.slide+xml"/>
  <Override PartName="/ppt/notesSlides/notesSlide241.xml" ContentType="application/vnd.openxmlformats-officedocument.presentationml.notesSlide+xml"/>
  <Override PartName="/ppt/slides/slide242.xml" ContentType="application/vnd.openxmlformats-officedocument.presentationml.slide+xml"/>
  <Override PartName="/ppt/notesSlides/notesSlide242.xml" ContentType="application/vnd.openxmlformats-officedocument.presentationml.notesSlide+xml"/>
  <Override PartName="/ppt/slides/slide243.xml" ContentType="application/vnd.openxmlformats-officedocument.presentationml.slide+xml"/>
  <Override PartName="/ppt/notesSlides/notesSlide243.xml" ContentType="application/vnd.openxmlformats-officedocument.presentationml.notesSlide+xml"/>
  <Override PartName="/ppt/slides/slide244.xml" ContentType="application/vnd.openxmlformats-officedocument.presentationml.slide+xml"/>
  <Override PartName="/ppt/notesSlides/notesSlide244.xml" ContentType="application/vnd.openxmlformats-officedocument.presentationml.notesSlide+xml"/>
  <Override PartName="/ppt/slides/slide245.xml" ContentType="application/vnd.openxmlformats-officedocument.presentationml.slide+xml"/>
  <Override PartName="/ppt/notesSlides/notesSlide245.xml" ContentType="application/vnd.openxmlformats-officedocument.presentationml.notesSlide+xml"/>
  <Override PartName="/ppt/slides/slide246.xml" ContentType="application/vnd.openxmlformats-officedocument.presentationml.slide+xml"/>
  <Override PartName="/ppt/notesSlides/notesSlide246.xml" ContentType="application/vnd.openxmlformats-officedocument.presentationml.notesSlide+xml"/>
  <Override PartName="/ppt/slides/slide247.xml" ContentType="application/vnd.openxmlformats-officedocument.presentationml.slide+xml"/>
  <Override PartName="/ppt/notesSlides/notesSlide247.xml" ContentType="application/vnd.openxmlformats-officedocument.presentationml.notesSlide+xml"/>
  <Override PartName="/ppt/slides/slide248.xml" ContentType="application/vnd.openxmlformats-officedocument.presentationml.slide+xml"/>
  <Override PartName="/ppt/notesSlides/notesSlide248.xml" ContentType="application/vnd.openxmlformats-officedocument.presentationml.notesSlide+xml"/>
  <Override PartName="/ppt/slides/slide249.xml" ContentType="application/vnd.openxmlformats-officedocument.presentationml.slide+xml"/>
  <Override PartName="/ppt/notesSlides/notesSlide249.xml" ContentType="application/vnd.openxmlformats-officedocument.presentationml.notesSlide+xml"/>
  <Override PartName="/ppt/slides/slide250.xml" ContentType="application/vnd.openxmlformats-officedocument.presentationml.slide+xml"/>
  <Override PartName="/ppt/notesSlides/notesSlide250.xml" ContentType="application/vnd.openxmlformats-officedocument.presentationml.notesSlide+xml"/>
  <Override PartName="/ppt/slides/slide251.xml" ContentType="application/vnd.openxmlformats-officedocument.presentationml.slide+xml"/>
  <Override PartName="/ppt/notesSlides/notesSlide251.xml" ContentType="application/vnd.openxmlformats-officedocument.presentationml.notesSlide+xml"/>
  <Override PartName="/ppt/slides/slide252.xml" ContentType="application/vnd.openxmlformats-officedocument.presentationml.slide+xml"/>
  <Override PartName="/ppt/notesSlides/notesSlide252.xml" ContentType="application/vnd.openxmlformats-officedocument.presentationml.notesSlide+xml"/>
  <Override PartName="/ppt/slides/slide253.xml" ContentType="application/vnd.openxmlformats-officedocument.presentationml.slide+xml"/>
  <Override PartName="/ppt/notesSlides/notesSlide253.xml" ContentType="application/vnd.openxmlformats-officedocument.presentationml.notesSlide+xml"/>
  <Override PartName="/ppt/slides/slide254.xml" ContentType="application/vnd.openxmlformats-officedocument.presentationml.slide+xml"/>
  <Override PartName="/ppt/notesSlides/notesSlide254.xml" ContentType="application/vnd.openxmlformats-officedocument.presentationml.notesSlide+xml"/>
  <Override PartName="/ppt/slides/slide255.xml" ContentType="application/vnd.openxmlformats-officedocument.presentationml.slide+xml"/>
  <Override PartName="/ppt/notesSlides/notesSlide255.xml" ContentType="application/vnd.openxmlformats-officedocument.presentationml.notesSlide+xml"/>
  <Override PartName="/ppt/slides/slide256.xml" ContentType="application/vnd.openxmlformats-officedocument.presentationml.slide+xml"/>
  <Override PartName="/ppt/notesSlides/notesSlide256.xml" ContentType="application/vnd.openxmlformats-officedocument.presentationml.notesSlide+xml"/>
  <Override PartName="/ppt/slides/slide257.xml" ContentType="application/vnd.openxmlformats-officedocument.presentationml.slide+xml"/>
  <Override PartName="/ppt/notesSlides/notesSlide257.xml" ContentType="application/vnd.openxmlformats-officedocument.presentationml.notesSlide+xml"/>
  <Override PartName="/ppt/slides/slide258.xml" ContentType="application/vnd.openxmlformats-officedocument.presentationml.slide+xml"/>
  <Override PartName="/ppt/notesSlides/notesSlide258.xml" ContentType="application/vnd.openxmlformats-officedocument.presentationml.notesSlide+xml"/>
  <Override PartName="/ppt/slides/slide259.xml" ContentType="application/vnd.openxmlformats-officedocument.presentationml.slide+xml"/>
  <Override PartName="/ppt/notesSlides/notesSlide259.xml" ContentType="application/vnd.openxmlformats-officedocument.presentationml.notesSlide+xml"/>
  <Override PartName="/ppt/slides/slide260.xml" ContentType="application/vnd.openxmlformats-officedocument.presentationml.slide+xml"/>
  <Override PartName="/ppt/notesSlides/notesSlide260.xml" ContentType="application/vnd.openxmlformats-officedocument.presentationml.notesSlide+xml"/>
  <Override PartName="/ppt/slides/slide261.xml" ContentType="application/vnd.openxmlformats-officedocument.presentationml.slide+xml"/>
  <Override PartName="/ppt/notesSlides/notesSlide261.xml" ContentType="application/vnd.openxmlformats-officedocument.presentationml.notesSlide+xml"/>
  <Override PartName="/ppt/slides/slide262.xml" ContentType="application/vnd.openxmlformats-officedocument.presentationml.slide+xml"/>
  <Override PartName="/ppt/notesSlides/notesSlide262.xml" ContentType="application/vnd.openxmlformats-officedocument.presentationml.notesSlide+xml"/>
  <Override PartName="/ppt/slides/slide263.xml" ContentType="application/vnd.openxmlformats-officedocument.presentationml.slide+xml"/>
  <Override PartName="/ppt/notesSlides/notesSlide263.xml" ContentType="application/vnd.openxmlformats-officedocument.presentationml.notesSlide+xml"/>
  <Override PartName="/ppt/slides/slide264.xml" ContentType="application/vnd.openxmlformats-officedocument.presentationml.slide+xml"/>
  <Override PartName="/ppt/notesSlides/notesSlide264.xml" ContentType="application/vnd.openxmlformats-officedocument.presentationml.notesSlide+xml"/>
  <Override PartName="/ppt/slides/slide265.xml" ContentType="application/vnd.openxmlformats-officedocument.presentationml.slide+xml"/>
  <Override PartName="/ppt/notesSlides/notesSlide265.xml" ContentType="application/vnd.openxmlformats-officedocument.presentationml.notesSlide+xml"/>
  <Override PartName="/ppt/slides/slide266.xml" ContentType="application/vnd.openxmlformats-officedocument.presentationml.slide+xml"/>
  <Override PartName="/ppt/notesSlides/notesSlide266.xml" ContentType="application/vnd.openxmlformats-officedocument.presentationml.notesSlide+xml"/>
  <Override PartName="/ppt/slides/slide267.xml" ContentType="application/vnd.openxmlformats-officedocument.presentationml.slide+xml"/>
  <Override PartName="/ppt/notesSlides/notesSlide267.xml" ContentType="application/vnd.openxmlformats-officedocument.presentationml.notesSlide+xml"/>
  <Override PartName="/ppt/slides/slide268.xml" ContentType="application/vnd.openxmlformats-officedocument.presentationml.slide+xml"/>
  <Override PartName="/ppt/notesSlides/notesSlide268.xml" ContentType="application/vnd.openxmlformats-officedocument.presentationml.notesSlide+xml"/>
  <Override PartName="/ppt/slides/slide269.xml" ContentType="application/vnd.openxmlformats-officedocument.presentationml.slide+xml"/>
  <Override PartName="/ppt/notesSlides/notesSlide269.xml" ContentType="application/vnd.openxmlformats-officedocument.presentationml.notesSlide+xml"/>
  <Override PartName="/ppt/slides/slide270.xml" ContentType="application/vnd.openxmlformats-officedocument.presentationml.slide+xml"/>
  <Override PartName="/ppt/notesSlides/notesSlide270.xml" ContentType="application/vnd.openxmlformats-officedocument.presentationml.notesSlide+xml"/>
  <Override PartName="/ppt/slides/slide271.xml" ContentType="application/vnd.openxmlformats-officedocument.presentationml.slide+xml"/>
  <Override PartName="/ppt/notesSlides/notesSlide271.xml" ContentType="application/vnd.openxmlformats-officedocument.presentationml.notesSlide+xml"/>
  <Override PartName="/ppt/slides/slide272.xml" ContentType="application/vnd.openxmlformats-officedocument.presentationml.slide+xml"/>
  <Override PartName="/ppt/notesSlides/notesSlide272.xml" ContentType="application/vnd.openxmlformats-officedocument.presentationml.notesSlide+xml"/>
  <Override PartName="/ppt/slides/slide273.xml" ContentType="application/vnd.openxmlformats-officedocument.presentationml.slide+xml"/>
  <Override PartName="/ppt/notesSlides/notesSlide273.xml" ContentType="application/vnd.openxmlformats-officedocument.presentationml.notesSlide+xml"/>
  <Override PartName="/ppt/slides/slide274.xml" ContentType="application/vnd.openxmlformats-officedocument.presentationml.slide+xml"/>
  <Override PartName="/ppt/notesSlides/notesSlide274.xml" ContentType="application/vnd.openxmlformats-officedocument.presentationml.notesSlide+xml"/>
  <Override PartName="/ppt/slides/slide275.xml" ContentType="application/vnd.openxmlformats-officedocument.presentationml.slide+xml"/>
  <Override PartName="/ppt/notesSlides/notesSlide275.xml" ContentType="application/vnd.openxmlformats-officedocument.presentationml.notesSlide+xml"/>
  <Override PartName="/ppt/slides/slide276.xml" ContentType="application/vnd.openxmlformats-officedocument.presentationml.slide+xml"/>
  <Override PartName="/ppt/notesSlides/notesSlide276.xml" ContentType="application/vnd.openxmlformats-officedocument.presentationml.notesSlide+xml"/>
  <Override PartName="/ppt/slides/slide277.xml" ContentType="application/vnd.openxmlformats-officedocument.presentationml.slide+xml"/>
  <Override PartName="/ppt/notesSlides/notesSlide277.xml" ContentType="application/vnd.openxmlformats-officedocument.presentationml.notesSlide+xml"/>
  <Override PartName="/ppt/slides/slide278.xml" ContentType="application/vnd.openxmlformats-officedocument.presentationml.slide+xml"/>
  <Override PartName="/ppt/notesSlides/notesSlide278.xml" ContentType="application/vnd.openxmlformats-officedocument.presentationml.notesSlide+xml"/>
  <Override PartName="/ppt/slides/slide279.xml" ContentType="application/vnd.openxmlformats-officedocument.presentationml.slide+xml"/>
  <Override PartName="/ppt/notesSlides/notesSlide279.xml" ContentType="application/vnd.openxmlformats-officedocument.presentationml.notesSlide+xml"/>
  <Override PartName="/ppt/slides/slide280.xml" ContentType="application/vnd.openxmlformats-officedocument.presentationml.slide+xml"/>
  <Override PartName="/ppt/notesSlides/notesSlide280.xml" ContentType="application/vnd.openxmlformats-officedocument.presentationml.notesSlide+xml"/>
  <Override PartName="/ppt/slides/slide281.xml" ContentType="application/vnd.openxmlformats-officedocument.presentationml.slide+xml"/>
  <Override PartName="/ppt/notesSlides/notesSlide281.xml" ContentType="application/vnd.openxmlformats-officedocument.presentationml.notesSlide+xml"/>
  <Override PartName="/ppt/slides/slide282.xml" ContentType="application/vnd.openxmlformats-officedocument.presentationml.slide+xml"/>
  <Override PartName="/ppt/notesSlides/notesSlide282.xml" ContentType="application/vnd.openxmlformats-officedocument.presentationml.notesSlide+xml"/>
  <Override PartName="/ppt/slides/slide283.xml" ContentType="application/vnd.openxmlformats-officedocument.presentationml.slide+xml"/>
  <Override PartName="/ppt/notesSlides/notesSlide283.xml" ContentType="application/vnd.openxmlformats-officedocument.presentationml.notesSlide+xml"/>
  <Override PartName="/ppt/slides/slide284.xml" ContentType="application/vnd.openxmlformats-officedocument.presentationml.slide+xml"/>
  <Override PartName="/ppt/notesSlides/notesSlide284.xml" ContentType="application/vnd.openxmlformats-officedocument.presentationml.notesSlide+xml"/>
  <Override PartName="/ppt/slides/slide285.xml" ContentType="application/vnd.openxmlformats-officedocument.presentationml.slide+xml"/>
  <Override PartName="/ppt/notesSlides/notesSlide285.xml" ContentType="application/vnd.openxmlformats-officedocument.presentationml.notesSlide+xml"/>
  <Override PartName="/ppt/slides/slide286.xml" ContentType="application/vnd.openxmlformats-officedocument.presentationml.slide+xml"/>
  <Override PartName="/ppt/notesSlides/notesSlide286.xml" ContentType="application/vnd.openxmlformats-officedocument.presentationml.notesSlide+xml"/>
  <Override PartName="/ppt/slides/slide287.xml" ContentType="application/vnd.openxmlformats-officedocument.presentationml.slide+xml"/>
  <Override PartName="/ppt/notesSlides/notesSlide287.xml" ContentType="application/vnd.openxmlformats-officedocument.presentationml.notesSlide+xml"/>
  <Override PartName="/ppt/slides/slide288.xml" ContentType="application/vnd.openxmlformats-officedocument.presentationml.slide+xml"/>
  <Override PartName="/ppt/notesSlides/notesSlide288.xml" ContentType="application/vnd.openxmlformats-officedocument.presentationml.notesSlide+xml"/>
  <Override PartName="/ppt/slides/slide289.xml" ContentType="application/vnd.openxmlformats-officedocument.presentationml.slide+xml"/>
  <Override PartName="/ppt/notesSlides/notesSlide289.xml" ContentType="application/vnd.openxmlformats-officedocument.presentationml.notesSlide+xml"/>
  <Override PartName="/ppt/slides/slide290.xml" ContentType="application/vnd.openxmlformats-officedocument.presentationml.slide+xml"/>
  <Override PartName="/ppt/notesSlides/notesSlide290.xml" ContentType="application/vnd.openxmlformats-officedocument.presentationml.notesSlide+xml"/>
  <Override PartName="/ppt/slides/slide291.xml" ContentType="application/vnd.openxmlformats-officedocument.presentationml.slide+xml"/>
  <Override PartName="/ppt/notesSlides/notesSlide291.xml" ContentType="application/vnd.openxmlformats-officedocument.presentationml.notesSlide+xml"/>
  <Override PartName="/ppt/slides/slide292.xml" ContentType="application/vnd.openxmlformats-officedocument.presentationml.slide+xml"/>
  <Override PartName="/ppt/notesSlides/notesSlide292.xml" ContentType="application/vnd.openxmlformats-officedocument.presentationml.notesSlide+xml"/>
  <Override PartName="/ppt/slides/slide293.xml" ContentType="application/vnd.openxmlformats-officedocument.presentationml.slide+xml"/>
  <Override PartName="/ppt/notesSlides/notesSlide293.xml" ContentType="application/vnd.openxmlformats-officedocument.presentationml.notesSlide+xml"/>
  <Override PartName="/ppt/slides/slide294.xml" ContentType="application/vnd.openxmlformats-officedocument.presentationml.slide+xml"/>
  <Override PartName="/ppt/notesSlides/notesSlide294.xml" ContentType="application/vnd.openxmlformats-officedocument.presentationml.notesSlide+xml"/>
  <Override PartName="/ppt/slides/slide295.xml" ContentType="application/vnd.openxmlformats-officedocument.presentationml.slide+xml"/>
  <Override PartName="/ppt/notesSlides/notesSlide295.xml" ContentType="application/vnd.openxmlformats-officedocument.presentationml.notesSlide+xml"/>
  <Override PartName="/ppt/slides/slide296.xml" ContentType="application/vnd.openxmlformats-officedocument.presentationml.slide+xml"/>
  <Override PartName="/ppt/notesSlides/notesSlide296.xml" ContentType="application/vnd.openxmlformats-officedocument.presentationml.notesSlide+xml"/>
  <Override PartName="/ppt/slides/slide297.xml" ContentType="application/vnd.openxmlformats-officedocument.presentationml.slide+xml"/>
  <Override PartName="/ppt/notesSlides/notesSlide297.xml" ContentType="application/vnd.openxmlformats-officedocument.presentationml.notesSlide+xml"/>
  <Override PartName="/ppt/slides/slide298.xml" ContentType="application/vnd.openxmlformats-officedocument.presentationml.slide+xml"/>
  <Override PartName="/ppt/notesSlides/notesSlide298.xml" ContentType="application/vnd.openxmlformats-officedocument.presentationml.notesSlide+xml"/>
  <Override PartName="/ppt/slides/slide299.xml" ContentType="application/vnd.openxmlformats-officedocument.presentationml.slide+xml"/>
  <Override PartName="/ppt/notesSlides/notesSlide299.xml" ContentType="application/vnd.openxmlformats-officedocument.presentationml.notesSlide+xml"/>
  <Override PartName="/ppt/slides/slide300.xml" ContentType="application/vnd.openxmlformats-officedocument.presentationml.slide+xml"/>
  <Override PartName="/ppt/notesSlides/notesSlide300.xml" ContentType="application/vnd.openxmlformats-officedocument.presentationml.notesSlide+xml"/>
  <Override PartName="/ppt/slides/slide301.xml" ContentType="application/vnd.openxmlformats-officedocument.presentationml.slide+xml"/>
  <Override PartName="/ppt/notesSlides/notesSlide301.xml" ContentType="application/vnd.openxmlformats-officedocument.presentationml.notesSlide+xml"/>
  <Override PartName="/ppt/slides/slide302.xml" ContentType="application/vnd.openxmlformats-officedocument.presentationml.slide+xml"/>
  <Override PartName="/ppt/notesSlides/notesSlide302.xml" ContentType="application/vnd.openxmlformats-officedocument.presentationml.notesSlide+xml"/>
  <Override PartName="/ppt/slides/slide303.xml" ContentType="application/vnd.openxmlformats-officedocument.presentationml.slide+xml"/>
  <Override PartName="/ppt/notesSlides/notesSlide303.xml" ContentType="application/vnd.openxmlformats-officedocument.presentationml.notesSlide+xml"/>
  <Override PartName="/ppt/slides/slide304.xml" ContentType="application/vnd.openxmlformats-officedocument.presentationml.slide+xml"/>
  <Override PartName="/ppt/notesSlides/notesSlide304.xml" ContentType="application/vnd.openxmlformats-officedocument.presentationml.notesSlide+xml"/>
  <Override PartName="/ppt/slides/slide305.xml" ContentType="application/vnd.openxmlformats-officedocument.presentationml.slide+xml"/>
  <Override PartName="/ppt/notesSlides/notesSlide305.xml" ContentType="application/vnd.openxmlformats-officedocument.presentationml.notesSlide+xml"/>
  <Override PartName="/ppt/slides/slide306.xml" ContentType="application/vnd.openxmlformats-officedocument.presentationml.slide+xml"/>
  <Override PartName="/ppt/notesSlides/notesSlide306.xml" ContentType="application/vnd.openxmlformats-officedocument.presentationml.notesSlide+xml"/>
  <Override PartName="/ppt/slides/slide307.xml" ContentType="application/vnd.openxmlformats-officedocument.presentationml.slide+xml"/>
  <Override PartName="/ppt/notesSlides/notesSlide307.xml" ContentType="application/vnd.openxmlformats-officedocument.presentationml.notesSlide+xml"/>
  <Override PartName="/ppt/slides/slide308.xml" ContentType="application/vnd.openxmlformats-officedocument.presentationml.slide+xml"/>
  <Override PartName="/ppt/notesSlides/notesSlide308.xml" ContentType="application/vnd.openxmlformats-officedocument.presentationml.notesSlide+xml"/>
  <Override PartName="/ppt/slides/slide309.xml" ContentType="application/vnd.openxmlformats-officedocument.presentationml.slide+xml"/>
  <Override PartName="/ppt/notesSlides/notesSlide309.xml" ContentType="application/vnd.openxmlformats-officedocument.presentationml.notesSlide+xml"/>
  <Override PartName="/ppt/slides/slide310.xml" ContentType="application/vnd.openxmlformats-officedocument.presentationml.slide+xml"/>
  <Override PartName="/ppt/notesSlides/notesSlide310.xml" ContentType="application/vnd.openxmlformats-officedocument.presentationml.notesSlide+xml"/>
  <Override PartName="/ppt/slides/slide311.xml" ContentType="application/vnd.openxmlformats-officedocument.presentationml.slide+xml"/>
  <Override PartName="/ppt/notesSlides/notesSlide311.xml" ContentType="application/vnd.openxmlformats-officedocument.presentationml.notesSlide+xml"/>
  <Override PartName="/ppt/slides/slide312.xml" ContentType="application/vnd.openxmlformats-officedocument.presentationml.slide+xml"/>
  <Override PartName="/ppt/notesSlides/notesSlide312.xml" ContentType="application/vnd.openxmlformats-officedocument.presentationml.notesSlide+xml"/>
  <Override PartName="/ppt/slides/slide313.xml" ContentType="application/vnd.openxmlformats-officedocument.presentationml.slide+xml"/>
  <Override PartName="/ppt/notesSlides/notesSlide313.xml" ContentType="application/vnd.openxmlformats-officedocument.presentationml.notesSlide+xml"/>
  <Override PartName="/ppt/slides/slide314.xml" ContentType="application/vnd.openxmlformats-officedocument.presentationml.slide+xml"/>
  <Override PartName="/ppt/notesSlides/notesSlide314.xml" ContentType="application/vnd.openxmlformats-officedocument.presentationml.notesSlide+xml"/>
  <Override PartName="/ppt/slides/slide315.xml" ContentType="application/vnd.openxmlformats-officedocument.presentationml.slide+xml"/>
  <Override PartName="/ppt/notesSlides/notesSlide315.xml" ContentType="application/vnd.openxmlformats-officedocument.presentationml.notesSlide+xml"/>
  <Override PartName="/ppt/slides/slide316.xml" ContentType="application/vnd.openxmlformats-officedocument.presentationml.slide+xml"/>
  <Override PartName="/ppt/notesSlides/notesSlide316.xml" ContentType="application/vnd.openxmlformats-officedocument.presentationml.notesSlide+xml"/>
  <Override PartName="/ppt/slides/slide317.xml" ContentType="application/vnd.openxmlformats-officedocument.presentationml.slide+xml"/>
  <Override PartName="/ppt/notesSlides/notesSlide317.xml" ContentType="application/vnd.openxmlformats-officedocument.presentationml.notesSlide+xml"/>
  <Override PartName="/ppt/slides/slide318.xml" ContentType="application/vnd.openxmlformats-officedocument.presentationml.slide+xml"/>
  <Override PartName="/ppt/notesSlides/notesSlide318.xml" ContentType="application/vnd.openxmlformats-officedocument.presentationml.notesSlide+xml"/>
  <Override PartName="/ppt/slides/slide319.xml" ContentType="application/vnd.openxmlformats-officedocument.presentationml.slide+xml"/>
  <Override PartName="/ppt/notesSlides/notesSlide319.xml" ContentType="application/vnd.openxmlformats-officedocument.presentationml.notesSlide+xml"/>
  <Override PartName="/ppt/slides/slide320.xml" ContentType="application/vnd.openxmlformats-officedocument.presentationml.slide+xml"/>
  <Override PartName="/ppt/notesSlides/notesSlide320.xml" ContentType="application/vnd.openxmlformats-officedocument.presentationml.notesSlide+xml"/>
  <Override PartName="/ppt/slides/slide321.xml" ContentType="application/vnd.openxmlformats-officedocument.presentationml.slide+xml"/>
  <Override PartName="/ppt/notesSlides/notesSlide321.xml" ContentType="application/vnd.openxmlformats-officedocument.presentationml.notesSlide+xml"/>
  <Override PartName="/ppt/slides/slide322.xml" ContentType="application/vnd.openxmlformats-officedocument.presentationml.slide+xml"/>
  <Override PartName="/ppt/notesSlides/notesSlide322.xml" ContentType="application/vnd.openxmlformats-officedocument.presentationml.notesSlide+xml"/>
  <Override PartName="/ppt/slides/slide323.xml" ContentType="application/vnd.openxmlformats-officedocument.presentationml.slide+xml"/>
  <Override PartName="/ppt/notesSlides/notesSlide323.xml" ContentType="application/vnd.openxmlformats-officedocument.presentationml.notesSlide+xml"/>
  <Override PartName="/ppt/slides/slide324.xml" ContentType="application/vnd.openxmlformats-officedocument.presentationml.slide+xml"/>
  <Override PartName="/ppt/notesSlides/notesSlide324.xml" ContentType="application/vnd.openxmlformats-officedocument.presentationml.notesSlide+xml"/>
  <Override PartName="/ppt/slides/slide325.xml" ContentType="application/vnd.openxmlformats-officedocument.presentationml.slide+xml"/>
  <Override PartName="/ppt/notesSlides/notesSlide325.xml" ContentType="application/vnd.openxmlformats-officedocument.presentationml.notesSlide+xml"/>
  <Override PartName="/ppt/slides/slide326.xml" ContentType="application/vnd.openxmlformats-officedocument.presentationml.slide+xml"/>
  <Override PartName="/ppt/notesSlides/notesSlide326.xml" ContentType="application/vnd.openxmlformats-officedocument.presentationml.notesSlide+xml"/>
  <Override PartName="/ppt/slides/slide327.xml" ContentType="application/vnd.openxmlformats-officedocument.presentationml.slide+xml"/>
  <Override PartName="/ppt/notesSlides/notesSlide327.xml" ContentType="application/vnd.openxmlformats-officedocument.presentationml.notesSlide+xml"/>
  <Override PartName="/ppt/slides/slide328.xml" ContentType="application/vnd.openxmlformats-officedocument.presentationml.slide+xml"/>
  <Override PartName="/ppt/notesSlides/notesSlide328.xml" ContentType="application/vnd.openxmlformats-officedocument.presentationml.notesSlide+xml"/>
  <Override PartName="/ppt/slides/slide329.xml" ContentType="application/vnd.openxmlformats-officedocument.presentationml.slide+xml"/>
  <Override PartName="/ppt/notesSlides/notesSlide329.xml" ContentType="application/vnd.openxmlformats-officedocument.presentationml.notesSlide+xml"/>
  <Override PartName="/ppt/slides/slide330.xml" ContentType="application/vnd.openxmlformats-officedocument.presentationml.slide+xml"/>
  <Override PartName="/ppt/notesSlides/notesSlide330.xml" ContentType="application/vnd.openxmlformats-officedocument.presentationml.notesSlide+xml"/>
  <Override PartName="/ppt/slides/slide331.xml" ContentType="application/vnd.openxmlformats-officedocument.presentationml.slide+xml"/>
  <Override PartName="/ppt/notesSlides/notesSlide331.xml" ContentType="application/vnd.openxmlformats-officedocument.presentationml.notesSlide+xml"/>
  <Override PartName="/ppt/slides/slide332.xml" ContentType="application/vnd.openxmlformats-officedocument.presentationml.slide+xml"/>
  <Override PartName="/ppt/notesSlides/notesSlide332.xml" ContentType="application/vnd.openxmlformats-officedocument.presentationml.notesSlide+xml"/>
  <Override PartName="/ppt/slides/slide333.xml" ContentType="application/vnd.openxmlformats-officedocument.presentationml.slide+xml"/>
  <Override PartName="/ppt/notesSlides/notesSlide333.xml" ContentType="application/vnd.openxmlformats-officedocument.presentationml.notesSlide+xml"/>
  <Override PartName="/ppt/slides/slide334.xml" ContentType="application/vnd.openxmlformats-officedocument.presentationml.slide+xml"/>
  <Override PartName="/ppt/notesSlides/notesSlide334.xml" ContentType="application/vnd.openxmlformats-officedocument.presentationml.notesSlide+xml"/>
  <Override PartName="/ppt/slides/slide335.xml" ContentType="application/vnd.openxmlformats-officedocument.presentationml.slide+xml"/>
  <Override PartName="/ppt/notesSlides/notesSlide335.xml" ContentType="application/vnd.openxmlformats-officedocument.presentationml.notesSlide+xml"/>
  <Override PartName="/ppt/slides/slide336.xml" ContentType="application/vnd.openxmlformats-officedocument.presentationml.slide+xml"/>
  <Override PartName="/ppt/notesSlides/notesSlide336.xml" ContentType="application/vnd.openxmlformats-officedocument.presentationml.notesSlide+xml"/>
  <Override PartName="/ppt/slides/slide337.xml" ContentType="application/vnd.openxmlformats-officedocument.presentationml.slide+xml"/>
  <Override PartName="/ppt/notesSlides/notesSlide337.xml" ContentType="application/vnd.openxmlformats-officedocument.presentationml.notesSlide+xml"/>
  <Override PartName="/ppt/slides/slide338.xml" ContentType="application/vnd.openxmlformats-officedocument.presentationml.slide+xml"/>
  <Override PartName="/ppt/notesSlides/notesSlide338.xml" ContentType="application/vnd.openxmlformats-officedocument.presentationml.notesSlide+xml"/>
  <Override PartName="/ppt/slides/slide339.xml" ContentType="application/vnd.openxmlformats-officedocument.presentationml.slide+xml"/>
  <Override PartName="/ppt/notesSlides/notesSlide339.xml" ContentType="application/vnd.openxmlformats-officedocument.presentationml.notesSlide+xml"/>
  <Override PartName="/ppt/slides/slide340.xml" ContentType="application/vnd.openxmlformats-officedocument.presentationml.slide+xml"/>
  <Override PartName="/ppt/notesSlides/notesSlide340.xml" ContentType="application/vnd.openxmlformats-officedocument.presentationml.notesSlide+xml"/>
  <Override PartName="/ppt/slides/slide341.xml" ContentType="application/vnd.openxmlformats-officedocument.presentationml.slide+xml"/>
  <Override PartName="/ppt/notesSlides/notesSlide341.xml" ContentType="application/vnd.openxmlformats-officedocument.presentationml.notesSlide+xml"/>
  <Override PartName="/ppt/slides/slide342.xml" ContentType="application/vnd.openxmlformats-officedocument.presentationml.slide+xml"/>
  <Override PartName="/ppt/notesSlides/notesSlide342.xml" ContentType="application/vnd.openxmlformats-officedocument.presentationml.notesSlide+xml"/>
  <Override PartName="/ppt/slides/slide343.xml" ContentType="application/vnd.openxmlformats-officedocument.presentationml.slide+xml"/>
  <Override PartName="/ppt/notesSlides/notesSlide343.xml" ContentType="application/vnd.openxmlformats-officedocument.presentationml.notesSlide+xml"/>
  <Override PartName="/ppt/slides/slide344.xml" ContentType="application/vnd.openxmlformats-officedocument.presentationml.slide+xml"/>
  <Override PartName="/ppt/notesSlides/notesSlide344.xml" ContentType="application/vnd.openxmlformats-officedocument.presentationml.notesSlide+xml"/>
  <Override PartName="/ppt/slides/slide345.xml" ContentType="application/vnd.openxmlformats-officedocument.presentationml.slide+xml"/>
  <Override PartName="/ppt/notesSlides/notesSlide345.xml" ContentType="application/vnd.openxmlformats-officedocument.presentationml.notesSlide+xml"/>
  <Override PartName="/ppt/slides/slide346.xml" ContentType="application/vnd.openxmlformats-officedocument.presentationml.slide+xml"/>
  <Override PartName="/ppt/notesSlides/notesSlide346.xml" ContentType="application/vnd.openxmlformats-officedocument.presentationml.notesSlide+xml"/>
  <Override PartName="/ppt/slides/slide347.xml" ContentType="application/vnd.openxmlformats-officedocument.presentationml.slide+xml"/>
  <Override PartName="/ppt/notesSlides/notesSlide347.xml" ContentType="application/vnd.openxmlformats-officedocument.presentationml.notesSlide+xml"/>
  <Override PartName="/ppt/slides/slide348.xml" ContentType="application/vnd.openxmlformats-officedocument.presentationml.slide+xml"/>
  <Override PartName="/ppt/notesSlides/notesSlide348.xml" ContentType="application/vnd.openxmlformats-officedocument.presentationml.notesSlide+xml"/>
  <Override PartName="/ppt/slides/slide349.xml" ContentType="application/vnd.openxmlformats-officedocument.presentationml.slide+xml"/>
  <Override PartName="/ppt/notesSlides/notesSlide349.xml" ContentType="application/vnd.openxmlformats-officedocument.presentationml.notesSlide+xml"/>
  <Override PartName="/ppt/slides/slide350.xml" ContentType="application/vnd.openxmlformats-officedocument.presentationml.slide+xml"/>
  <Override PartName="/ppt/notesSlides/notesSlide350.xml" ContentType="application/vnd.openxmlformats-officedocument.presentationml.notesSlide+xml"/>
  <Override PartName="/ppt/slides/slide351.xml" ContentType="application/vnd.openxmlformats-officedocument.presentationml.slide+xml"/>
  <Override PartName="/ppt/notesSlides/notesSlide351.xml" ContentType="application/vnd.openxmlformats-officedocument.presentationml.notesSlide+xml"/>
  <Override PartName="/ppt/slides/slide352.xml" ContentType="application/vnd.openxmlformats-officedocument.presentationml.slide+xml"/>
  <Override PartName="/ppt/notesSlides/notesSlide352.xml" ContentType="application/vnd.openxmlformats-officedocument.presentationml.notesSlide+xml"/>
  <Override PartName="/ppt/slides/slide353.xml" ContentType="application/vnd.openxmlformats-officedocument.presentationml.slide+xml"/>
  <Override PartName="/ppt/notesSlides/notesSlide353.xml" ContentType="application/vnd.openxmlformats-officedocument.presentationml.notesSlide+xml"/>
  <Override PartName="/ppt/slides/slide354.xml" ContentType="application/vnd.openxmlformats-officedocument.presentationml.slide+xml"/>
  <Override PartName="/ppt/notesSlides/notesSlide354.xml" ContentType="application/vnd.openxmlformats-officedocument.presentationml.notesSlide+xml"/>
  <Override PartName="/ppt/slides/slide355.xml" ContentType="application/vnd.openxmlformats-officedocument.presentationml.slide+xml"/>
  <Override PartName="/ppt/notesSlides/notesSlide355.xml" ContentType="application/vnd.openxmlformats-officedocument.presentationml.notesSlide+xml"/>
  <Override PartName="/ppt/slides/slide356.xml" ContentType="application/vnd.openxmlformats-officedocument.presentationml.slide+xml"/>
  <Override PartName="/ppt/notesSlides/notesSlide356.xml" ContentType="application/vnd.openxmlformats-officedocument.presentationml.notesSlide+xml"/>
  <Override PartName="/ppt/slides/slide357.xml" ContentType="application/vnd.openxmlformats-officedocument.presentationml.slide+xml"/>
  <Override PartName="/ppt/notesSlides/notesSlide357.xml" ContentType="application/vnd.openxmlformats-officedocument.presentationml.notesSlide+xml"/>
  <Override PartName="/ppt/slides/slide358.xml" ContentType="application/vnd.openxmlformats-officedocument.presentationml.slide+xml"/>
  <Override PartName="/ppt/notesSlides/notesSlide358.xml" ContentType="application/vnd.openxmlformats-officedocument.presentationml.notesSlide+xml"/>
  <Override PartName="/ppt/slides/slide359.xml" ContentType="application/vnd.openxmlformats-officedocument.presentationml.slide+xml"/>
  <Override PartName="/ppt/notesSlides/notesSlide359.xml" ContentType="application/vnd.openxmlformats-officedocument.presentationml.notesSlide+xml"/>
  <Override PartName="/ppt/slides/slide360.xml" ContentType="application/vnd.openxmlformats-officedocument.presentationml.slide+xml"/>
  <Override PartName="/ppt/notesSlides/notesSlide360.xml" ContentType="application/vnd.openxmlformats-officedocument.presentationml.notesSlide+xml"/>
  <Override PartName="/ppt/slides/slide361.xml" ContentType="application/vnd.openxmlformats-officedocument.presentationml.slide+xml"/>
  <Override PartName="/ppt/notesSlides/notesSlide361.xml" ContentType="application/vnd.openxmlformats-officedocument.presentationml.notesSlide+xml"/>
  <Override PartName="/ppt/slides/slide362.xml" ContentType="application/vnd.openxmlformats-officedocument.presentationml.slide+xml"/>
  <Override PartName="/ppt/notesSlides/notesSlide362.xml" ContentType="application/vnd.openxmlformats-officedocument.presentationml.notesSlide+xml"/>
  <Override PartName="/ppt/slides/slide363.xml" ContentType="application/vnd.openxmlformats-officedocument.presentationml.slide+xml"/>
  <Override PartName="/ppt/notesSlides/notesSlide363.xml" ContentType="application/vnd.openxmlformats-officedocument.presentationml.notesSlide+xml"/>
  <Override PartName="/ppt/slides/slide364.xml" ContentType="application/vnd.openxmlformats-officedocument.presentationml.slide+xml"/>
  <Override PartName="/ppt/notesSlides/notesSlide364.xml" ContentType="application/vnd.openxmlformats-officedocument.presentationml.notesSlide+xml"/>
  <Override PartName="/ppt/slides/slide365.xml" ContentType="application/vnd.openxmlformats-officedocument.presentationml.slide+xml"/>
  <Override PartName="/ppt/notesSlides/notesSlide365.xml" ContentType="application/vnd.openxmlformats-officedocument.presentationml.notesSlide+xml"/>
  <Override PartName="/ppt/slides/slide366.xml" ContentType="application/vnd.openxmlformats-officedocument.presentationml.slide+xml"/>
  <Override PartName="/ppt/notesSlides/notesSlide366.xml" ContentType="application/vnd.openxmlformats-officedocument.presentationml.notesSlide+xml"/>
  <Override PartName="/ppt/slides/slide367.xml" ContentType="application/vnd.openxmlformats-officedocument.presentationml.slide+xml"/>
  <Override PartName="/ppt/notesSlides/notesSlide367.xml" ContentType="application/vnd.openxmlformats-officedocument.presentationml.notesSlide+xml"/>
  <Override PartName="/ppt/slides/slide368.xml" ContentType="application/vnd.openxmlformats-officedocument.presentationml.slide+xml"/>
  <Override PartName="/ppt/notesSlides/notesSlide368.xml" ContentType="application/vnd.openxmlformats-officedocument.presentationml.notesSlide+xml"/>
  <Override PartName="/ppt/slides/slide369.xml" ContentType="application/vnd.openxmlformats-officedocument.presentationml.slide+xml"/>
  <Override PartName="/ppt/notesSlides/notesSlide369.xml" ContentType="application/vnd.openxmlformats-officedocument.presentationml.notesSlide+xml"/>
  <Override PartName="/ppt/slides/slide370.xml" ContentType="application/vnd.openxmlformats-officedocument.presentationml.slide+xml"/>
  <Override PartName="/ppt/notesSlides/notesSlide370.xml" ContentType="application/vnd.openxmlformats-officedocument.presentationml.notesSlide+xml"/>
  <Override PartName="/ppt/slides/slide371.xml" ContentType="application/vnd.openxmlformats-officedocument.presentationml.slide+xml"/>
  <Override PartName="/ppt/notesSlides/notesSlide371.xml" ContentType="application/vnd.openxmlformats-officedocument.presentationml.notesSlide+xml"/>
  <Override PartName="/ppt/slides/slide372.xml" ContentType="application/vnd.openxmlformats-officedocument.presentationml.slide+xml"/>
  <Override PartName="/ppt/notesSlides/notesSlide372.xml" ContentType="application/vnd.openxmlformats-officedocument.presentationml.notesSlide+xml"/>
  <Override PartName="/ppt/slides/slide373.xml" ContentType="application/vnd.openxmlformats-officedocument.presentationml.slide+xml"/>
  <Override PartName="/ppt/notesSlides/notesSlide373.xml" ContentType="application/vnd.openxmlformats-officedocument.presentationml.notesSlide+xml"/>
  <Override PartName="/ppt/slides/slide374.xml" ContentType="application/vnd.openxmlformats-officedocument.presentationml.slide+xml"/>
  <Override PartName="/ppt/notesSlides/notesSlide374.xml" ContentType="application/vnd.openxmlformats-officedocument.presentationml.notesSlide+xml"/>
  <Override PartName="/ppt/slides/slide375.xml" ContentType="application/vnd.openxmlformats-officedocument.presentationml.slide+xml"/>
  <Override PartName="/ppt/notesSlides/notesSlide375.xml" ContentType="application/vnd.openxmlformats-officedocument.presentationml.notesSlide+xml"/>
  <Override PartName="/ppt/slides/slide376.xml" ContentType="application/vnd.openxmlformats-officedocument.presentationml.slide+xml"/>
  <Override PartName="/ppt/notesSlides/notesSlide376.xml" ContentType="application/vnd.openxmlformats-officedocument.presentationml.notesSlide+xml"/>
  <Override PartName="/ppt/slides/slide377.xml" ContentType="application/vnd.openxmlformats-officedocument.presentationml.slide+xml"/>
  <Override PartName="/ppt/notesSlides/notesSlide377.xml" ContentType="application/vnd.openxmlformats-officedocument.presentationml.notesSlide+xml"/>
  <Override PartName="/ppt/slides/slide378.xml" ContentType="application/vnd.openxmlformats-officedocument.presentationml.slide+xml"/>
  <Override PartName="/ppt/notesSlides/notesSlide378.xml" ContentType="application/vnd.openxmlformats-officedocument.presentationml.notesSlide+xml"/>
  <Override PartName="/ppt/slides/slide379.xml" ContentType="application/vnd.openxmlformats-officedocument.presentationml.slide+xml"/>
  <Override PartName="/ppt/notesSlides/notesSlide379.xml" ContentType="application/vnd.openxmlformats-officedocument.presentationml.notesSlide+xml"/>
  <Override PartName="/ppt/slides/slide380.xml" ContentType="application/vnd.openxmlformats-officedocument.presentationml.slide+xml"/>
  <Override PartName="/ppt/notesSlides/notesSlide380.xml" ContentType="application/vnd.openxmlformats-officedocument.presentationml.notesSlide+xml"/>
  <Override PartName="/ppt/slides/slide381.xml" ContentType="application/vnd.openxmlformats-officedocument.presentationml.slide+xml"/>
  <Override PartName="/ppt/notesSlides/notesSlide381.xml" ContentType="application/vnd.openxmlformats-officedocument.presentationml.notesSlide+xml"/>
  <Override PartName="/ppt/slides/slide382.xml" ContentType="application/vnd.openxmlformats-officedocument.presentationml.slide+xml"/>
  <Override PartName="/ppt/notesSlides/notesSlide382.xml" ContentType="application/vnd.openxmlformats-officedocument.presentationml.notesSlide+xml"/>
  <Override PartName="/ppt/slides/slide383.xml" ContentType="application/vnd.openxmlformats-officedocument.presentationml.slide+xml"/>
  <Override PartName="/ppt/notesSlides/notesSlide383.xml" ContentType="application/vnd.openxmlformats-officedocument.presentationml.notesSlide+xml"/>
  <Override PartName="/ppt/slides/slide384.xml" ContentType="application/vnd.openxmlformats-officedocument.presentationml.slide+xml"/>
  <Override PartName="/ppt/notesSlides/notesSlide384.xml" ContentType="application/vnd.openxmlformats-officedocument.presentationml.notesSlide+xml"/>
  <Override PartName="/ppt/slides/slide385.xml" ContentType="application/vnd.openxmlformats-officedocument.presentationml.slide+xml"/>
  <Override PartName="/ppt/notesSlides/notesSlide385.xml" ContentType="application/vnd.openxmlformats-officedocument.presentationml.notesSlide+xml"/>
  <Override PartName="/ppt/slides/slide386.xml" ContentType="application/vnd.openxmlformats-officedocument.presentationml.slide+xml"/>
  <Override PartName="/ppt/notesSlides/notesSlide386.xml" ContentType="application/vnd.openxmlformats-officedocument.presentationml.notesSlide+xml"/>
  <Override PartName="/ppt/slides/slide387.xml" ContentType="application/vnd.openxmlformats-officedocument.presentationml.slide+xml"/>
  <Override PartName="/ppt/notesSlides/notesSlide387.xml" ContentType="application/vnd.openxmlformats-officedocument.presentationml.notesSlide+xml"/>
  <Override PartName="/ppt/slides/slide388.xml" ContentType="application/vnd.openxmlformats-officedocument.presentationml.slide+xml"/>
  <Override PartName="/ppt/notesSlides/notesSlide388.xml" ContentType="application/vnd.openxmlformats-officedocument.presentationml.notesSlide+xml"/>
  <Override PartName="/ppt/slides/slide389.xml" ContentType="application/vnd.openxmlformats-officedocument.presentationml.slide+xml"/>
  <Override PartName="/ppt/notesSlides/notesSlide389.xml" ContentType="application/vnd.openxmlformats-officedocument.presentationml.notesSlide+xml"/>
  <Override PartName="/ppt/slides/slide390.xml" ContentType="application/vnd.openxmlformats-officedocument.presentationml.slide+xml"/>
  <Override PartName="/ppt/notesSlides/notesSlide390.xml" ContentType="application/vnd.openxmlformats-officedocument.presentationml.notesSlide+xml"/>
  <Override PartName="/ppt/slides/slide391.xml" ContentType="application/vnd.openxmlformats-officedocument.presentationml.slide+xml"/>
  <Override PartName="/ppt/notesSlides/notesSlide391.xml" ContentType="application/vnd.openxmlformats-officedocument.presentationml.notesSlide+xml"/>
  <Override PartName="/ppt/slides/slide392.xml" ContentType="application/vnd.openxmlformats-officedocument.presentationml.slide+xml"/>
  <Override PartName="/ppt/notesSlides/notesSlide392.xml" ContentType="application/vnd.openxmlformats-officedocument.presentationml.notesSlide+xml"/>
  <Override PartName="/ppt/slides/slide393.xml" ContentType="application/vnd.openxmlformats-officedocument.presentationml.slide+xml"/>
  <Override PartName="/ppt/notesSlides/notesSlide393.xml" ContentType="application/vnd.openxmlformats-officedocument.presentationml.notesSlide+xml"/>
  <Override PartName="/ppt/slides/slide394.xml" ContentType="application/vnd.openxmlformats-officedocument.presentationml.slide+xml"/>
  <Override PartName="/ppt/notesSlides/notesSlide394.xml" ContentType="application/vnd.openxmlformats-officedocument.presentationml.notesSlide+xml"/>
  <Override PartName="/ppt/slides/slide395.xml" ContentType="application/vnd.openxmlformats-officedocument.presentationml.slide+xml"/>
  <Override PartName="/ppt/notesSlides/notesSlide395.xml" ContentType="application/vnd.openxmlformats-officedocument.presentationml.notesSlide+xml"/>
  <Override PartName="/ppt/slides/slide396.xml" ContentType="application/vnd.openxmlformats-officedocument.presentationml.slide+xml"/>
  <Override PartName="/ppt/notesSlides/notesSlide396.xml" ContentType="application/vnd.openxmlformats-officedocument.presentationml.notesSlide+xml"/>
  <Override PartName="/ppt/slides/slide397.xml" ContentType="application/vnd.openxmlformats-officedocument.presentationml.slide+xml"/>
  <Override PartName="/ppt/notesSlides/notesSlide397.xml" ContentType="application/vnd.openxmlformats-officedocument.presentationml.notesSlide+xml"/>
  <Override PartName="/ppt/slides/slide398.xml" ContentType="application/vnd.openxmlformats-officedocument.presentationml.slide+xml"/>
  <Override PartName="/ppt/notesSlides/notesSlide398.xml" ContentType="application/vnd.openxmlformats-officedocument.presentationml.notesSlide+xml"/>
  <Override PartName="/ppt/slides/slide399.xml" ContentType="application/vnd.openxmlformats-officedocument.presentationml.slide+xml"/>
  <Override PartName="/ppt/notesSlides/notesSlide399.xml" ContentType="application/vnd.openxmlformats-officedocument.presentationml.notesSlide+xml"/>
  <Override PartName="/ppt/slides/slide400.xml" ContentType="application/vnd.openxmlformats-officedocument.presentationml.slide+xml"/>
  <Override PartName="/ppt/notesSlides/notesSlide400.xml" ContentType="application/vnd.openxmlformats-officedocument.presentationml.notesSlide+xml"/>
  <Override PartName="/ppt/slides/slide401.xml" ContentType="application/vnd.openxmlformats-officedocument.presentationml.slide+xml"/>
  <Override PartName="/ppt/notesSlides/notesSlide401.xml" ContentType="application/vnd.openxmlformats-officedocument.presentationml.notesSlide+xml"/>
  <Override PartName="/ppt/slides/slide402.xml" ContentType="application/vnd.openxmlformats-officedocument.presentationml.slide+xml"/>
  <Override PartName="/ppt/notesSlides/notesSlide402.xml" ContentType="application/vnd.openxmlformats-officedocument.presentationml.notesSlide+xml"/>
  <Override PartName="/ppt/slides/slide403.xml" ContentType="application/vnd.openxmlformats-officedocument.presentationml.slide+xml"/>
  <Override PartName="/ppt/notesSlides/notesSlide403.xml" ContentType="application/vnd.openxmlformats-officedocument.presentationml.notesSlide+xml"/>
  <Override PartName="/ppt/slides/slide404.xml" ContentType="application/vnd.openxmlformats-officedocument.presentationml.slide+xml"/>
  <Override PartName="/ppt/notesSlides/notesSlide404.xml" ContentType="application/vnd.openxmlformats-officedocument.presentationml.notesSlide+xml"/>
  <Override PartName="/ppt/slides/slide405.xml" ContentType="application/vnd.openxmlformats-officedocument.presentationml.slide+xml"/>
  <Override PartName="/ppt/notesSlides/notesSlide405.xml" ContentType="application/vnd.openxmlformats-officedocument.presentationml.notesSlide+xml"/>
  <Override PartName="/ppt/slides/slide406.xml" ContentType="application/vnd.openxmlformats-officedocument.presentationml.slide+xml"/>
  <Override PartName="/ppt/notesSlides/notesSlide406.xml" ContentType="application/vnd.openxmlformats-officedocument.presentationml.notesSlide+xml"/>
  <Override PartName="/ppt/slides/slide407.xml" ContentType="application/vnd.openxmlformats-officedocument.presentationml.slide+xml"/>
  <Override PartName="/ppt/notesSlides/notesSlide407.xml" ContentType="application/vnd.openxmlformats-officedocument.presentationml.notesSlide+xml"/>
  <Override PartName="/ppt/slides/slide408.xml" ContentType="application/vnd.openxmlformats-officedocument.presentationml.slide+xml"/>
  <Override PartName="/ppt/notesSlides/notesSlide408.xml" ContentType="application/vnd.openxmlformats-officedocument.presentationml.notesSlide+xml"/>
  <Override PartName="/ppt/slides/slide409.xml" ContentType="application/vnd.openxmlformats-officedocument.presentationml.slide+xml"/>
  <Override PartName="/ppt/notesSlides/notesSlide409.xml" ContentType="application/vnd.openxmlformats-officedocument.presentationml.notesSlide+xml"/>
  <Override PartName="/ppt/slides/slide410.xml" ContentType="application/vnd.openxmlformats-officedocument.presentationml.slide+xml"/>
  <Override PartName="/ppt/notesSlides/notesSlide410.xml" ContentType="application/vnd.openxmlformats-officedocument.presentationml.notesSlide+xml"/>
  <Override PartName="/ppt/slides/slide411.xml" ContentType="application/vnd.openxmlformats-officedocument.presentationml.slide+xml"/>
  <Override PartName="/ppt/notesSlides/notesSlide411.xml" ContentType="application/vnd.openxmlformats-officedocument.presentationml.notesSlide+xml"/>
  <Override PartName="/ppt/slides/slide412.xml" ContentType="application/vnd.openxmlformats-officedocument.presentationml.slide+xml"/>
  <Override PartName="/ppt/notesSlides/notesSlide412.xml" ContentType="application/vnd.openxmlformats-officedocument.presentationml.notesSlide+xml"/>
  <Override PartName="/ppt/slides/slide413.xml" ContentType="application/vnd.openxmlformats-officedocument.presentationml.slide+xml"/>
  <Override PartName="/ppt/notesSlides/notesSlide413.xml" ContentType="application/vnd.openxmlformats-officedocument.presentationml.notesSlide+xml"/>
  <Override PartName="/ppt/slides/slide414.xml" ContentType="application/vnd.openxmlformats-officedocument.presentationml.slide+xml"/>
  <Override PartName="/ppt/notesSlides/notesSlide414.xml" ContentType="application/vnd.openxmlformats-officedocument.presentationml.notesSlide+xml"/>
  <Override PartName="/ppt/slides/slide415.xml" ContentType="application/vnd.openxmlformats-officedocument.presentationml.slide+xml"/>
  <Override PartName="/ppt/notesSlides/notesSlide415.xml" ContentType="application/vnd.openxmlformats-officedocument.presentationml.notesSlide+xml"/>
  <Override PartName="/ppt/slides/slide416.xml" ContentType="application/vnd.openxmlformats-officedocument.presentationml.slide+xml"/>
  <Override PartName="/ppt/notesSlides/notesSlide416.xml" ContentType="application/vnd.openxmlformats-officedocument.presentationml.notesSlide+xml"/>
  <Override PartName="/ppt/slides/slide417.xml" ContentType="application/vnd.openxmlformats-officedocument.presentationml.slide+xml"/>
  <Override PartName="/ppt/notesSlides/notesSlide417.xml" ContentType="application/vnd.openxmlformats-officedocument.presentationml.notesSlide+xml"/>
  <Override PartName="/ppt/slides/slide418.xml" ContentType="application/vnd.openxmlformats-officedocument.presentationml.slide+xml"/>
  <Override PartName="/ppt/notesSlides/notesSlide418.xml" ContentType="application/vnd.openxmlformats-officedocument.presentationml.notesSlide+xml"/>
  <Override PartName="/ppt/slides/slide419.xml" ContentType="application/vnd.openxmlformats-officedocument.presentationml.slide+xml"/>
  <Override PartName="/ppt/notesSlides/notesSlide419.xml" ContentType="application/vnd.openxmlformats-officedocument.presentationml.notesSlide+xml"/>
  <Override PartName="/ppt/slides/slide420.xml" ContentType="application/vnd.openxmlformats-officedocument.presentationml.slide+xml"/>
  <Override PartName="/ppt/notesSlides/notesSlide420.xml" ContentType="application/vnd.openxmlformats-officedocument.presentationml.notesSlide+xml"/>
  <Override PartName="/ppt/slides/slide421.xml" ContentType="application/vnd.openxmlformats-officedocument.presentationml.slide+xml"/>
  <Override PartName="/ppt/notesSlides/notesSlide421.xml" ContentType="application/vnd.openxmlformats-officedocument.presentationml.notesSlide+xml"/>
  <Override PartName="/ppt/slides/slide422.xml" ContentType="application/vnd.openxmlformats-officedocument.presentationml.slide+xml"/>
  <Override PartName="/ppt/notesSlides/notesSlide422.xml" ContentType="application/vnd.openxmlformats-officedocument.presentationml.notesSlide+xml"/>
  <Override PartName="/ppt/slides/slide423.xml" ContentType="application/vnd.openxmlformats-officedocument.presentationml.slide+xml"/>
  <Override PartName="/ppt/notesSlides/notesSlide423.xml" ContentType="application/vnd.openxmlformats-officedocument.presentationml.notesSlide+xml"/>
  <Override PartName="/ppt/slides/slide424.xml" ContentType="application/vnd.openxmlformats-officedocument.presentationml.slide+xml"/>
  <Override PartName="/ppt/notesSlides/notesSlide424.xml" ContentType="application/vnd.openxmlformats-officedocument.presentationml.notesSlide+xml"/>
  <Override PartName="/ppt/slides/slide425.xml" ContentType="application/vnd.openxmlformats-officedocument.presentationml.slide+xml"/>
  <Override PartName="/ppt/notesSlides/notesSlide425.xml" ContentType="application/vnd.openxmlformats-officedocument.presentationml.notesSlide+xml"/>
  <Override PartName="/ppt/slides/slide426.xml" ContentType="application/vnd.openxmlformats-officedocument.presentationml.slide+xml"/>
  <Override PartName="/ppt/notesSlides/notesSlide426.xml" ContentType="application/vnd.openxmlformats-officedocument.presentationml.notesSlide+xml"/>
  <Override PartName="/ppt/slides/slide427.xml" ContentType="application/vnd.openxmlformats-officedocument.presentationml.slide+xml"/>
  <Override PartName="/ppt/notesSlides/notesSlide427.xml" ContentType="application/vnd.openxmlformats-officedocument.presentationml.notesSlide+xml"/>
  <Override PartName="/ppt/slides/slide428.xml" ContentType="application/vnd.openxmlformats-officedocument.presentationml.slide+xml"/>
  <Override PartName="/ppt/notesSlides/notesSlide428.xml" ContentType="application/vnd.openxmlformats-officedocument.presentationml.notesSlide+xml"/>
  <Override PartName="/ppt/slides/slide429.xml" ContentType="application/vnd.openxmlformats-officedocument.presentationml.slide+xml"/>
  <Override PartName="/ppt/notesSlides/notesSlide429.xml" ContentType="application/vnd.openxmlformats-officedocument.presentationml.notesSlide+xml"/>
  <Override PartName="/ppt/slides/slide430.xml" ContentType="application/vnd.openxmlformats-officedocument.presentationml.slide+xml"/>
  <Override PartName="/ppt/notesSlides/notesSlide430.xml" ContentType="application/vnd.openxmlformats-officedocument.presentationml.notesSlide+xml"/>
  <Override PartName="/ppt/slides/slide431.xml" ContentType="application/vnd.openxmlformats-officedocument.presentationml.slide+xml"/>
  <Override PartName="/ppt/notesSlides/notesSlide431.xml" ContentType="application/vnd.openxmlformats-officedocument.presentationml.notesSlide+xml"/>
  <Override PartName="/ppt/slides/slide432.xml" ContentType="application/vnd.openxmlformats-officedocument.presentationml.slide+xml"/>
  <Override PartName="/ppt/notesSlides/notesSlide432.xml" ContentType="application/vnd.openxmlformats-officedocument.presentationml.notesSlide+xml"/>
  <Override PartName="/ppt/slides/slide433.xml" ContentType="application/vnd.openxmlformats-officedocument.presentationml.slide+xml"/>
  <Override PartName="/ppt/notesSlides/notesSlide433.xml" ContentType="application/vnd.openxmlformats-officedocument.presentationml.notesSlide+xml"/>
  <Override PartName="/ppt/slides/slide434.xml" ContentType="application/vnd.openxmlformats-officedocument.presentationml.slide+xml"/>
  <Override PartName="/ppt/notesSlides/notesSlide434.xml" ContentType="application/vnd.openxmlformats-officedocument.presentationml.notesSlide+xml"/>
  <Override PartName="/ppt/slides/slide435.xml" ContentType="application/vnd.openxmlformats-officedocument.presentationml.slide+xml"/>
  <Override PartName="/ppt/notesSlides/notesSlide435.xml" ContentType="application/vnd.openxmlformats-officedocument.presentationml.notesSlide+xml"/>
  <Override PartName="/ppt/slides/slide436.xml" ContentType="application/vnd.openxmlformats-officedocument.presentationml.slide+xml"/>
  <Override PartName="/ppt/notesSlides/notesSlide436.xml" ContentType="application/vnd.openxmlformats-officedocument.presentationml.notesSlide+xml"/>
  <Override PartName="/ppt/slides/slide437.xml" ContentType="application/vnd.openxmlformats-officedocument.presentationml.slide+xml"/>
  <Override PartName="/ppt/notesSlides/notesSlide437.xml" ContentType="application/vnd.openxmlformats-officedocument.presentationml.notesSlide+xml"/>
  <Override PartName="/ppt/slides/slide438.xml" ContentType="application/vnd.openxmlformats-officedocument.presentationml.slide+xml"/>
  <Override PartName="/ppt/notesSlides/notesSlide438.xml" ContentType="application/vnd.openxmlformats-officedocument.presentationml.notesSlide+xml"/>
  <Override PartName="/ppt/slides/slide439.xml" ContentType="application/vnd.openxmlformats-officedocument.presentationml.slide+xml"/>
  <Override PartName="/ppt/notesSlides/notesSlide439.xml" ContentType="application/vnd.openxmlformats-officedocument.presentationml.notesSlide+xml"/>
  <Override PartName="/ppt/slides/slide440.xml" ContentType="application/vnd.openxmlformats-officedocument.presentationml.slide+xml"/>
  <Override PartName="/ppt/notesSlides/notesSlide440.xml" ContentType="application/vnd.openxmlformats-officedocument.presentationml.notesSlide+xml"/>
  <Override PartName="/ppt/slides/slide441.xml" ContentType="application/vnd.openxmlformats-officedocument.presentationml.slide+xml"/>
  <Override PartName="/ppt/notesSlides/notesSlide441.xml" ContentType="application/vnd.openxmlformats-officedocument.presentationml.notesSlide+xml"/>
  <Override PartName="/ppt/slides/slide442.xml" ContentType="application/vnd.openxmlformats-officedocument.presentationml.slide+xml"/>
  <Override PartName="/ppt/notesSlides/notesSlide442.xml" ContentType="application/vnd.openxmlformats-officedocument.presentationml.notesSlide+xml"/>
  <Override PartName="/ppt/slides/slide443.xml" ContentType="application/vnd.openxmlformats-officedocument.presentationml.slide+xml"/>
  <Override PartName="/ppt/notesSlides/notesSlide443.xml" ContentType="application/vnd.openxmlformats-officedocument.presentationml.notesSlide+xml"/>
  <Override PartName="/ppt/slides/slide444.xml" ContentType="application/vnd.openxmlformats-officedocument.presentationml.slide+xml"/>
  <Override PartName="/ppt/notesSlides/notesSlide444.xml" ContentType="application/vnd.openxmlformats-officedocument.presentationml.notesSlide+xml"/>
  <Override PartName="/ppt/slides/slide445.xml" ContentType="application/vnd.openxmlformats-officedocument.presentationml.slide+xml"/>
  <Override PartName="/ppt/notesSlides/notesSlide445.xml" ContentType="application/vnd.openxmlformats-officedocument.presentationml.notesSlide+xml"/>
  <Override PartName="/ppt/slides/slide446.xml" ContentType="application/vnd.openxmlformats-officedocument.presentationml.slide+xml"/>
  <Override PartName="/ppt/notesSlides/notesSlide446.xml" ContentType="application/vnd.openxmlformats-officedocument.presentationml.notesSlide+xml"/>
  <Override PartName="/ppt/slides/slide447.xml" ContentType="application/vnd.openxmlformats-officedocument.presentationml.slide+xml"/>
  <Override PartName="/ppt/notesSlides/notesSlide447.xml" ContentType="application/vnd.openxmlformats-officedocument.presentationml.notesSlide+xml"/>
  <Override PartName="/ppt/slides/slide448.xml" ContentType="application/vnd.openxmlformats-officedocument.presentationml.slide+xml"/>
  <Override PartName="/ppt/notesSlides/notesSlide448.xml" ContentType="application/vnd.openxmlformats-officedocument.presentationml.notesSlide+xml"/>
  <Override PartName="/ppt/slides/slide449.xml" ContentType="application/vnd.openxmlformats-officedocument.presentationml.slide+xml"/>
  <Override PartName="/ppt/notesSlides/notesSlide449.xml" ContentType="application/vnd.openxmlformats-officedocument.presentationml.notesSlide+xml"/>
  <Override PartName="/ppt/slides/slide450.xml" ContentType="application/vnd.openxmlformats-officedocument.presentationml.slide+xml"/>
  <Override PartName="/ppt/notesSlides/notesSlide450.xml" ContentType="application/vnd.openxmlformats-officedocument.presentationml.notesSlide+xml"/>
  <Override PartName="/ppt/slides/slide451.xml" ContentType="application/vnd.openxmlformats-officedocument.presentationml.slide+xml"/>
  <Override PartName="/ppt/notesSlides/notesSlide451.xml" ContentType="application/vnd.openxmlformats-officedocument.presentationml.notesSlide+xml"/>
  <Override PartName="/ppt/slides/slide452.xml" ContentType="application/vnd.openxmlformats-officedocument.presentationml.slide+xml"/>
  <Override PartName="/ppt/notesSlides/notesSlide452.xml" ContentType="application/vnd.openxmlformats-officedocument.presentationml.notesSlide+xml"/>
  <Override PartName="/ppt/slides/slide453.xml" ContentType="application/vnd.openxmlformats-officedocument.presentationml.slide+xml"/>
  <Override PartName="/ppt/notesSlides/notesSlide453.xml" ContentType="application/vnd.openxmlformats-officedocument.presentationml.notesSlide+xml"/>
  <Override PartName="/ppt/slides/slide454.xml" ContentType="application/vnd.openxmlformats-officedocument.presentationml.slide+xml"/>
  <Override PartName="/ppt/notesSlides/notesSlide454.xml" ContentType="application/vnd.openxmlformats-officedocument.presentationml.notesSlide+xml"/>
  <Override PartName="/ppt/slides/slide455.xml" ContentType="application/vnd.openxmlformats-officedocument.presentationml.slide+xml"/>
  <Override PartName="/ppt/notesSlides/notesSlide455.xml" ContentType="application/vnd.openxmlformats-officedocument.presentationml.notesSlide+xml"/>
  <Override PartName="/ppt/slides/slide456.xml" ContentType="application/vnd.openxmlformats-officedocument.presentationml.slide+xml"/>
  <Override PartName="/ppt/notesSlides/notesSlide456.xml" ContentType="application/vnd.openxmlformats-officedocument.presentationml.notesSlide+xml"/>
  <Override PartName="/ppt/slides/slide457.xml" ContentType="application/vnd.openxmlformats-officedocument.presentationml.slide+xml"/>
  <Override PartName="/ppt/notesSlides/notesSlide457.xml" ContentType="application/vnd.openxmlformats-officedocument.presentationml.notesSlide+xml"/>
  <Override PartName="/ppt/slides/slide458.xml" ContentType="application/vnd.openxmlformats-officedocument.presentationml.slide+xml"/>
  <Override PartName="/ppt/notesSlides/notesSlide458.xml" ContentType="application/vnd.openxmlformats-officedocument.presentationml.notesSlide+xml"/>
  <Override PartName="/ppt/slides/slide459.xml" ContentType="application/vnd.openxmlformats-officedocument.presentationml.slide+xml"/>
  <Override PartName="/ppt/notesSlides/notesSlide459.xml" ContentType="application/vnd.openxmlformats-officedocument.presentationml.notesSlide+xml"/>
  <Override PartName="/ppt/slides/slide460.xml" ContentType="application/vnd.openxmlformats-officedocument.presentationml.slide+xml"/>
  <Override PartName="/ppt/notesSlides/notesSlide460.xml" ContentType="application/vnd.openxmlformats-officedocument.presentationml.notesSlide+xml"/>
  <Override PartName="/ppt/slides/slide461.xml" ContentType="application/vnd.openxmlformats-officedocument.presentationml.slide+xml"/>
  <Override PartName="/ppt/notesSlides/notesSlide461.xml" ContentType="application/vnd.openxmlformats-officedocument.presentationml.notesSlide+xml"/>
  <Override PartName="/ppt/slides/slide462.xml" ContentType="application/vnd.openxmlformats-officedocument.presentationml.slide+xml"/>
  <Override PartName="/ppt/notesSlides/notesSlide462.xml" ContentType="application/vnd.openxmlformats-officedocument.presentationml.notesSlide+xml"/>
  <Override PartName="/ppt/slides/slide463.xml" ContentType="application/vnd.openxmlformats-officedocument.presentationml.slide+xml"/>
  <Override PartName="/ppt/notesSlides/notesSlide463.xml" ContentType="application/vnd.openxmlformats-officedocument.presentationml.notesSlide+xml"/>
  <Override PartName="/ppt/slides/slide464.xml" ContentType="application/vnd.openxmlformats-officedocument.presentationml.slide+xml"/>
  <Override PartName="/ppt/notesSlides/notesSlide464.xml" ContentType="application/vnd.openxmlformats-officedocument.presentationml.notesSlide+xml"/>
  <Override PartName="/ppt/slides/slide465.xml" ContentType="application/vnd.openxmlformats-officedocument.presentationml.slide+xml"/>
  <Override PartName="/ppt/notesSlides/notesSlide465.xml" ContentType="application/vnd.openxmlformats-officedocument.presentationml.notesSlide+xml"/>
  <Override PartName="/ppt/slides/slide466.xml" ContentType="application/vnd.openxmlformats-officedocument.presentationml.slide+xml"/>
  <Override PartName="/ppt/notesSlides/notesSlide466.xml" ContentType="application/vnd.openxmlformats-officedocument.presentationml.notesSlide+xml"/>
  <Override PartName="/ppt/slides/slide467.xml" ContentType="application/vnd.openxmlformats-officedocument.presentationml.slide+xml"/>
  <Override PartName="/ppt/notesSlides/notesSlide467.xml" ContentType="application/vnd.openxmlformats-officedocument.presentationml.notesSlide+xml"/>
  <Override PartName="/ppt/slides/slide468.xml" ContentType="application/vnd.openxmlformats-officedocument.presentationml.slide+xml"/>
  <Override PartName="/ppt/notesSlides/notesSlide468.xml" ContentType="application/vnd.openxmlformats-officedocument.presentationml.notesSlide+xml"/>
  <Override PartName="/ppt/slides/slide469.xml" ContentType="application/vnd.openxmlformats-officedocument.presentationml.slide+xml"/>
  <Override PartName="/ppt/notesSlides/notesSlide469.xml" ContentType="application/vnd.openxmlformats-officedocument.presentationml.notesSlide+xml"/>
  <Override PartName="/ppt/slides/slide470.xml" ContentType="application/vnd.openxmlformats-officedocument.presentationml.slide+xml"/>
  <Override PartName="/ppt/notesSlides/notesSlide470.xml" ContentType="application/vnd.openxmlformats-officedocument.presentationml.notesSlide+xml"/>
  <Override PartName="/ppt/slides/slide471.xml" ContentType="application/vnd.openxmlformats-officedocument.presentationml.slide+xml"/>
  <Override PartName="/ppt/notesSlides/notesSlide471.xml" ContentType="application/vnd.openxmlformats-officedocument.presentationml.notesSlide+xml"/>
  <Override PartName="/ppt/slides/slide472.xml" ContentType="application/vnd.openxmlformats-officedocument.presentationml.slide+xml"/>
  <Override PartName="/ppt/notesSlides/notesSlide472.xml" ContentType="application/vnd.openxmlformats-officedocument.presentationml.notesSlide+xml"/>
  <Override PartName="/ppt/slides/slide473.xml" ContentType="application/vnd.openxmlformats-officedocument.presentationml.slide+xml"/>
  <Override PartName="/ppt/notesSlides/notesSlide473.xml" ContentType="application/vnd.openxmlformats-officedocument.presentationml.notesSlide+xml"/>
  <Override PartName="/ppt/slides/slide474.xml" ContentType="application/vnd.openxmlformats-officedocument.presentationml.slide+xml"/>
  <Override PartName="/ppt/notesSlides/notesSlide474.xml" ContentType="application/vnd.openxmlformats-officedocument.presentationml.notesSlide+xml"/>
  <Override PartName="/ppt/slides/slide475.xml" ContentType="application/vnd.openxmlformats-officedocument.presentationml.slide+xml"/>
  <Override PartName="/ppt/notesSlides/notesSlide475.xml" ContentType="application/vnd.openxmlformats-officedocument.presentationml.notesSlide+xml"/>
  <Override PartName="/ppt/slides/slide476.xml" ContentType="application/vnd.openxmlformats-officedocument.presentationml.slide+xml"/>
  <Override PartName="/ppt/notesSlides/notesSlide476.xml" ContentType="application/vnd.openxmlformats-officedocument.presentationml.notesSlide+xml"/>
  <Override PartName="/ppt/slides/slide477.xml" ContentType="application/vnd.openxmlformats-officedocument.presentationml.slide+xml"/>
  <Override PartName="/ppt/notesSlides/notesSlide477.xml" ContentType="application/vnd.openxmlformats-officedocument.presentationml.notesSlide+xml"/>
  <Override PartName="/ppt/slides/slide478.xml" ContentType="application/vnd.openxmlformats-officedocument.presentationml.slide+xml"/>
  <Override PartName="/ppt/notesSlides/notesSlide478.xml" ContentType="application/vnd.openxmlformats-officedocument.presentationml.notesSlide+xml"/>
  <Override PartName="/ppt/slides/slide479.xml" ContentType="application/vnd.openxmlformats-officedocument.presentationml.slide+xml"/>
  <Override PartName="/ppt/notesSlides/notesSlide479.xml" ContentType="application/vnd.openxmlformats-officedocument.presentationml.notesSlide+xml"/>
  <Override PartName="/ppt/slides/slide480.xml" ContentType="application/vnd.openxmlformats-officedocument.presentationml.slide+xml"/>
  <Override PartName="/ppt/notesSlides/notesSlide480.xml" ContentType="application/vnd.openxmlformats-officedocument.presentationml.notesSlide+xml"/>
  <Override PartName="/ppt/slides/slide481.xml" ContentType="application/vnd.openxmlformats-officedocument.presentationml.slide+xml"/>
  <Override PartName="/ppt/notesSlides/notesSlide481.xml" ContentType="application/vnd.openxmlformats-officedocument.presentationml.notesSlide+xml"/>
  <Override PartName="/ppt/slides/slide482.xml" ContentType="application/vnd.openxmlformats-officedocument.presentationml.slide+xml"/>
  <Override PartName="/ppt/notesSlides/notesSlide482.xml" ContentType="application/vnd.openxmlformats-officedocument.presentationml.notesSlide+xml"/>
  <Override PartName="/ppt/slides/slide483.xml" ContentType="application/vnd.openxmlformats-officedocument.presentationml.slide+xml"/>
  <Override PartName="/ppt/notesSlides/notesSlide483.xml" ContentType="application/vnd.openxmlformats-officedocument.presentationml.notesSlide+xml"/>
  <Override PartName="/ppt/slides/slide484.xml" ContentType="application/vnd.openxmlformats-officedocument.presentationml.slide+xml"/>
  <Override PartName="/ppt/notesSlides/notesSlide484.xml" ContentType="application/vnd.openxmlformats-officedocument.presentationml.notesSlide+xml"/>
  <Override PartName="/ppt/slides/slide485.xml" ContentType="application/vnd.openxmlformats-officedocument.presentationml.slide+xml"/>
  <Override PartName="/ppt/notesSlides/notesSlide485.xml" ContentType="application/vnd.openxmlformats-officedocument.presentationml.notesSlide+xml"/>
  <Override PartName="/docProps/core.xml" ContentType="application/vnd.openxmlformats-package.core-properti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0c4c62408e794f8f" /><Relationship Type="http://schemas.openxmlformats.org/package/2006/relationships/metadata/core-properties" Target="/docProps/core.xml" Id="R0e6709b2f4424e68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c1d97301f7814c59"/>
    <p:sldMasterId id="2147483660" r:id="R6a5acbe1c64e48c3"/>
  </p:sldMasterIdLst>
  <p:notesMasterIdLst>
    <p:notesMasterId r:id="R443ea7b15dca4828"/>
  </p:notesMasterIdLst>
  <p:sldIdLst>
    <p:sldId id="256" r:id="R7941dcad00c547ac"/>
    <p:sldId id="257" r:id="R01b4440a2a724f87"/>
    <p:sldId id="258" r:id="Rd307129a764d47d8"/>
    <p:sldId id="259" r:id="R9bf93d20c5374e4d"/>
    <p:sldId id="260" r:id="Rf18a28790aeb45df"/>
    <p:sldId id="261" r:id="R8bfdcc373f894e45"/>
    <p:sldId id="262" r:id="Rbd07a20170374906"/>
    <p:sldId id="263" r:id="Rceebcb538fa7456c"/>
    <p:sldId id="264" r:id="R0bef5319de864c91"/>
    <p:sldId id="265" r:id="Raf853cfc9a0a4a6a"/>
    <p:sldId id="266" r:id="R8a3d7d60784c4e59"/>
    <p:sldId id="267" r:id="R1d0f248900f24f1a"/>
    <p:sldId id="268" r:id="R6d5ed88e0a8a42e0"/>
    <p:sldId id="269" r:id="Rd4722d9e5c274bda"/>
    <p:sldId id="270" r:id="Rff0c6faa86544aa3"/>
    <p:sldId id="271" r:id="R92d63ae179b440c5"/>
    <p:sldId id="272" r:id="Rfce413af5c0e4cc8"/>
    <p:sldId id="273" r:id="R0e3b5bdc625e47b8"/>
    <p:sldId id="274" r:id="R63e6651c4d644b73"/>
    <p:sldId id="275" r:id="Ra9bea5de7b6f43e5"/>
    <p:sldId id="276" r:id="R00d73f066e4d4ed7"/>
    <p:sldId id="277" r:id="R120776b87f354d5e"/>
    <p:sldId id="278" r:id="R88f185263e184174"/>
    <p:sldId id="279" r:id="R9fb832d41d8c4a26"/>
    <p:sldId id="280" r:id="R36806eafd39a4c52"/>
    <p:sldId id="281" r:id="Raf4e3e4077454429"/>
    <p:sldId id="282" r:id="R9be4244363df4e33"/>
    <p:sldId id="283" r:id="R1a31c70fbf6a496c"/>
    <p:sldId id="284" r:id="R9dd45578ca5a4003"/>
    <p:sldId id="285" r:id="Rea5e5bdc27994e43"/>
    <p:sldId id="286" r:id="R3c34bc6fbaa44715"/>
    <p:sldId id="287" r:id="R552d4a453da54727"/>
    <p:sldId id="288" r:id="Rdea7ad102ca44e87"/>
    <p:sldId id="289" r:id="Ra5538792e5b340fc"/>
    <p:sldId id="290" r:id="R6c77e3ac847940db"/>
    <p:sldId id="291" r:id="Ra4aa857e254a432e"/>
    <p:sldId id="292" r:id="Rd5d1466c5cf9404c"/>
    <p:sldId id="293" r:id="R88fae02ff60240dd"/>
    <p:sldId id="294" r:id="Rbb5dd5164af14d30"/>
    <p:sldId id="295" r:id="R8febc044272c4176"/>
    <p:sldId id="296" r:id="Rd19a283c1257463f"/>
    <p:sldId id="297" r:id="Rfbda3e2ff47842d8"/>
    <p:sldId id="298" r:id="Rde32edbf7baf48f1"/>
    <p:sldId id="299" r:id="R57a8daa66ec04a3a"/>
    <p:sldId id="300" r:id="Rf72373f6dcb84f82"/>
    <p:sldId id="301" r:id="R184595ecc4ef4996"/>
    <p:sldId id="302" r:id="R38b10d24d7584524"/>
    <p:sldId id="303" r:id="Raa7403c91ab24311"/>
    <p:sldId id="304" r:id="R3e9d8856fe7c471b"/>
    <p:sldId id="305" r:id="R5ef61968e2c34af1"/>
    <p:sldId id="306" r:id="R460c60a470a64e42"/>
    <p:sldId id="307" r:id="Rb68eb3cded374792"/>
    <p:sldId id="308" r:id="R17e4c7c531a74fbf"/>
    <p:sldId id="309" r:id="R30f7ebf77e704419"/>
    <p:sldId id="310" r:id="Rff5e0521af7f4ebf"/>
    <p:sldId id="311" r:id="Rad61ac163bb34747"/>
    <p:sldId id="312" r:id="R1ebf024988f24f90"/>
    <p:sldId id="313" r:id="R0e42f4c7b7604e0c"/>
    <p:sldId id="314" r:id="R447b57b2b85c4629"/>
    <p:sldId id="315" r:id="R6be8f68344944657"/>
    <p:sldId id="316" r:id="R1dd7208fedea47ae"/>
    <p:sldId id="317" r:id="R9a07e95ed7b0485b"/>
    <p:sldId id="318" r:id="Rd05d1cb08aed4cea"/>
    <p:sldId id="319" r:id="R43202481cec44437"/>
    <p:sldId id="320" r:id="R62cf253f45314878"/>
    <p:sldId id="321" r:id="Rbb7b2c540ef44cc7"/>
    <p:sldId id="322" r:id="R8518a0015b2749d2"/>
    <p:sldId id="323" r:id="R2baa5bc9848946bd"/>
    <p:sldId id="324" r:id="Re31ff05edbc94e21"/>
    <p:sldId id="325" r:id="R78ce8c531c0c4a7d"/>
    <p:sldId id="326" r:id="Re76ccf0a5a3247aa"/>
    <p:sldId id="327" r:id="Rc93669ae3809408a"/>
    <p:sldId id="328" r:id="R7ce648ea720c4933"/>
    <p:sldId id="329" r:id="Re4404fd639a346d2"/>
    <p:sldId id="330" r:id="Ra8e2cf3e6e2a4d1d"/>
    <p:sldId id="331" r:id="Rdeb2f5066e874c00"/>
    <p:sldId id="332" r:id="Rd3e64604842447e7"/>
    <p:sldId id="333" r:id="R4843fd7c965a4a49"/>
    <p:sldId id="334" r:id="R42e123b3654c4896"/>
    <p:sldId id="335" r:id="R137932178aa34acb"/>
    <p:sldId id="336" r:id="Rb7a4d068ea614354"/>
    <p:sldId id="337" r:id="R18eb44b0e1a9412d"/>
    <p:sldId id="338" r:id="R1b037eeae046430d"/>
    <p:sldId id="339" r:id="R3927098377494c6c"/>
    <p:sldId id="340" r:id="R0134e1f68b4f4dc0"/>
    <p:sldId id="341" r:id="R7433a7e4be034103"/>
    <p:sldId id="342" r:id="Rc9219054589b4b24"/>
    <p:sldId id="343" r:id="Rb7b43bc12526434c"/>
    <p:sldId id="344" r:id="R3e524fc3d8014a66"/>
    <p:sldId id="345" r:id="R10b12e7bc49a46f5"/>
    <p:sldId id="346" r:id="Rf2c9ac41b80b49b4"/>
    <p:sldId id="347" r:id="R034e4ca709324a1a"/>
    <p:sldId id="348" r:id="R155c66aa62404515"/>
    <p:sldId id="349" r:id="R57cf0abcee4b41f3"/>
    <p:sldId id="350" r:id="R7c24ba0016134976"/>
    <p:sldId id="351" r:id="R47d2181b4b6d4739"/>
    <p:sldId id="352" r:id="R2ad0f780e8f04755"/>
    <p:sldId id="353" r:id="R07a6a60de7144370"/>
    <p:sldId id="354" r:id="R77520de5ecbc4d6a"/>
    <p:sldId id="355" r:id="R2b5a6843f8f94322"/>
    <p:sldId id="356" r:id="R0cf79b339b104307"/>
    <p:sldId id="357" r:id="Rbdccaf2770e240fb"/>
    <p:sldId id="358" r:id="Rcd3d74c7ef184224"/>
    <p:sldId id="359" r:id="R27d42ff75fdb44ea"/>
    <p:sldId id="360" r:id="Rd2d4aad8d6d24862"/>
    <p:sldId id="361" r:id="R50ab16ca53ff4e37"/>
    <p:sldId id="362" r:id="Rd38f371463ee4251"/>
    <p:sldId id="363" r:id="Rd25ff91e097d49fe"/>
    <p:sldId id="364" r:id="R1d3967bbe72b4743"/>
    <p:sldId id="365" r:id="R70c2d0485b224d51"/>
    <p:sldId id="366" r:id="Rd8cc8aa08d424708"/>
    <p:sldId id="367" r:id="Rb68a0cc578b44b34"/>
    <p:sldId id="368" r:id="R856757df714d46f2"/>
    <p:sldId id="369" r:id="Rca143d3e68e94238"/>
    <p:sldId id="370" r:id="Ra764d63742ef418d"/>
    <p:sldId id="371" r:id="Raaacb0e1657c40e6"/>
    <p:sldId id="372" r:id="Rbdf7e6c44ab24d19"/>
    <p:sldId id="373" r:id="R01242869f4444fb5"/>
    <p:sldId id="374" r:id="R45d210d428754a2d"/>
    <p:sldId id="375" r:id="R3722a6de87604b2d"/>
    <p:sldId id="376" r:id="R225b83758fcf4c2e"/>
    <p:sldId id="377" r:id="R064d04691c024091"/>
    <p:sldId id="378" r:id="Ra60b419d85304600"/>
    <p:sldId id="379" r:id="Rfa60fa7a917a49ce"/>
    <p:sldId id="380" r:id="Rabadf8dc61ee46ba"/>
    <p:sldId id="381" r:id="Rfecbb4f86f1b4af1"/>
    <p:sldId id="382" r:id="R4aa1d7c4ef884d66"/>
    <p:sldId id="383" r:id="Rf8a0c924bd5649de"/>
    <p:sldId id="384" r:id="R58753d39b1ea42e2"/>
    <p:sldId id="385" r:id="R408bf5eaaae941a2"/>
    <p:sldId id="386" r:id="Re3194a6c455045fc"/>
    <p:sldId id="387" r:id="R3a7d09b1d90545c1"/>
    <p:sldId id="388" r:id="R3ce0638534d84099"/>
    <p:sldId id="389" r:id="R220e3ab56bfe4876"/>
    <p:sldId id="390" r:id="R78be95c07b704a41"/>
    <p:sldId id="391" r:id="Rbea87f0c3122487d"/>
    <p:sldId id="392" r:id="Rf67c283e37244e42"/>
    <p:sldId id="393" r:id="R8b605a6f01884458"/>
    <p:sldId id="394" r:id="R5b7a31189f38457c"/>
    <p:sldId id="395" r:id="R38d7cce116e34924"/>
    <p:sldId id="396" r:id="R544ff583a63445f4"/>
    <p:sldId id="397" r:id="Rd81a01a4c23f4c92"/>
    <p:sldId id="398" r:id="R359b267af995421a"/>
    <p:sldId id="399" r:id="R6c7c5c1d97e44bee"/>
    <p:sldId id="400" r:id="Rbc823a38e42a492f"/>
    <p:sldId id="401" r:id="R95dd2a1d2aed4395"/>
    <p:sldId id="402" r:id="R40d93b7cd56849e8"/>
    <p:sldId id="403" r:id="R1778864c3373440b"/>
    <p:sldId id="404" r:id="R837a536cd51f4097"/>
    <p:sldId id="405" r:id="Re19f921105cd486c"/>
    <p:sldId id="406" r:id="Rbbebe16044ad4a1f"/>
    <p:sldId id="407" r:id="Rcdf0a14b1c8b426c"/>
    <p:sldId id="408" r:id="Rda9bfe6d93134885"/>
    <p:sldId id="409" r:id="R55eb41f905314508"/>
    <p:sldId id="410" r:id="R3eb33464a8e0434b"/>
    <p:sldId id="411" r:id="Rc1dba003fe4b4003"/>
    <p:sldId id="412" r:id="Rc38c7b3f28cb418b"/>
    <p:sldId id="413" r:id="Rddbf5b8367dc4f70"/>
    <p:sldId id="414" r:id="Ra5f38a0a8c314b1c"/>
    <p:sldId id="415" r:id="R0117bf59ef124a62"/>
    <p:sldId id="416" r:id="Rbb14bfee71214e3b"/>
    <p:sldId id="417" r:id="R42fe065dccaa4f17"/>
    <p:sldId id="418" r:id="R2f28781e0b954964"/>
    <p:sldId id="419" r:id="Rb26f11a5fc994dc2"/>
    <p:sldId id="420" r:id="Ra828e836bc4244ab"/>
    <p:sldId id="421" r:id="Rbb3e8cc21fcb42e0"/>
    <p:sldId id="422" r:id="R57f7558e7e8843ee"/>
    <p:sldId id="423" r:id="R0cce6220bae5448d"/>
    <p:sldId id="424" r:id="R52768acf81fc4cd0"/>
    <p:sldId id="425" r:id="Red0969e8c528483a"/>
    <p:sldId id="426" r:id="Ra1503d56ad2f4be3"/>
    <p:sldId id="427" r:id="Rb70d2e7bce674edd"/>
    <p:sldId id="428" r:id="R6bac3958b5cd4617"/>
    <p:sldId id="429" r:id="R37d3b693c6b443c9"/>
    <p:sldId id="430" r:id="R06f987a269704b69"/>
    <p:sldId id="431" r:id="R1fc92ccd99584945"/>
    <p:sldId id="432" r:id="R940e92437f0e409b"/>
    <p:sldId id="433" r:id="Radf579ed857c47cf"/>
    <p:sldId id="434" r:id="Rcd974f439e29460d"/>
    <p:sldId id="435" r:id="Rb872a616cb134c0e"/>
    <p:sldId id="436" r:id="Rbc355571ebe34e39"/>
    <p:sldId id="437" r:id="R1807a3cc67244a52"/>
    <p:sldId id="438" r:id="Rd10ad639982b4ed1"/>
    <p:sldId id="439" r:id="R6731a32853ca4e0d"/>
    <p:sldId id="440" r:id="R9ffab448c7014474"/>
    <p:sldId id="441" r:id="Rc09565c42bbf4fcc"/>
    <p:sldId id="442" r:id="R9b89d8820f414f1b"/>
    <p:sldId id="443" r:id="R496db393b08f4c0a"/>
    <p:sldId id="444" r:id="Ra3eb15aafee747b1"/>
    <p:sldId id="445" r:id="R953f9c957f204275"/>
    <p:sldId id="446" r:id="R1ea1ec35fc864c7c"/>
    <p:sldId id="447" r:id="R4da31b9299e0486c"/>
    <p:sldId id="448" r:id="Rb3a453157ca4428c"/>
    <p:sldId id="449" r:id="Rbc8b110ef3df4cee"/>
    <p:sldId id="450" r:id="Rdfa91028b5fb4cea"/>
    <p:sldId id="451" r:id="R128cfd2968f04d63"/>
    <p:sldId id="452" r:id="Rff802b1e1dfa44d0"/>
    <p:sldId id="453" r:id="R046717f98a254d10"/>
    <p:sldId id="454" r:id="R887c70ead2954801"/>
    <p:sldId id="455" r:id="R123f6e56c04e4c0b"/>
    <p:sldId id="456" r:id="Ra7ebc640164d4836"/>
    <p:sldId id="457" r:id="R2fcfddcbc91348ce"/>
    <p:sldId id="458" r:id="Rfa700897ac9244f8"/>
    <p:sldId id="459" r:id="Rc7db5d8234b241c1"/>
    <p:sldId id="460" r:id="R3cceb85bb5994e82"/>
    <p:sldId id="461" r:id="Re4566f20b5554ce2"/>
    <p:sldId id="462" r:id="R1e2e7b165ecc4bc7"/>
    <p:sldId id="463" r:id="R8c0e595065f845e7"/>
    <p:sldId id="464" r:id="Rcccd6d757f70442a"/>
    <p:sldId id="465" r:id="Rdc93ca63fe99453c"/>
    <p:sldId id="466" r:id="R359f600c7ef14354"/>
    <p:sldId id="467" r:id="R314d662726124866"/>
    <p:sldId id="468" r:id="Rd91b49b806a74d13"/>
    <p:sldId id="469" r:id="R0bbc216da3cf4a30"/>
    <p:sldId id="470" r:id="R0ccf1c31a938488e"/>
    <p:sldId id="471" r:id="Rea94f739c380415d"/>
    <p:sldId id="472" r:id="Rc51a87059f114f55"/>
    <p:sldId id="473" r:id="R95e949018fe24fd6"/>
    <p:sldId id="474" r:id="R64595652dd4f4c27"/>
    <p:sldId id="475" r:id="R6654c7f9878b4518"/>
    <p:sldId id="476" r:id="Rfafa79e634044de0"/>
    <p:sldId id="477" r:id="R1eb89ec016544426"/>
    <p:sldId id="478" r:id="R9c4b4ed146884027"/>
    <p:sldId id="479" r:id="R74136ddc08124db6"/>
    <p:sldId id="480" r:id="Rea3863752309462a"/>
    <p:sldId id="481" r:id="Rb37a78006b0d432a"/>
    <p:sldId id="482" r:id="R724896452e9e4fa6"/>
    <p:sldId id="483" r:id="R28237b0e0478485f"/>
    <p:sldId id="484" r:id="R96bb923edfac47d8"/>
    <p:sldId id="485" r:id="Red0e2f4ec1ad4b99"/>
    <p:sldId id="486" r:id="R80e6fad7d75c4ccf"/>
    <p:sldId id="487" r:id="R03eaa6d2616d48cc"/>
    <p:sldId id="488" r:id="Rb92d19db7f72475c"/>
    <p:sldId id="489" r:id="R52972d81e2b545bc"/>
    <p:sldId id="490" r:id="R6af681aa1abb430f"/>
    <p:sldId id="491" r:id="R7f21751e3a3b4b46"/>
    <p:sldId id="492" r:id="R9cb20f11ff054e1d"/>
    <p:sldId id="493" r:id="R35f4e626ccc34b21"/>
    <p:sldId id="494" r:id="Re328967ccf944d89"/>
    <p:sldId id="495" r:id="R69407e5294ad476a"/>
    <p:sldId id="496" r:id="Ra6093801b3c0476c"/>
    <p:sldId id="497" r:id="R9cb2aab906b04905"/>
    <p:sldId id="498" r:id="Re4f446031bfa4e1e"/>
    <p:sldId id="499" r:id="Rc9c07c2f29e347ab"/>
    <p:sldId id="500" r:id="R1aab6e7648e2474f"/>
    <p:sldId id="501" r:id="R140a43eaff2c4da2"/>
    <p:sldId id="502" r:id="Rd3225a81c089415a"/>
    <p:sldId id="503" r:id="R2d378900fd1c4d26"/>
    <p:sldId id="504" r:id="R82eef49b6992476d"/>
    <p:sldId id="505" r:id="Rb6dbc05454934187"/>
    <p:sldId id="506" r:id="Rcc6bc9d8c80a47e8"/>
    <p:sldId id="507" r:id="R54ffd5ce3ae04532"/>
    <p:sldId id="508" r:id="R7542905393f24f8a"/>
    <p:sldId id="509" r:id="R3c79a41da25d479c"/>
    <p:sldId id="510" r:id="Rd608bba0bc114220"/>
    <p:sldId id="511" r:id="R25f7166c2720428d"/>
    <p:sldId id="512" r:id="R8b48ffab1f4f4d90"/>
    <p:sldId id="513" r:id="R9fb5d1f1950b4df8"/>
    <p:sldId id="514" r:id="Rfe54e7f1fc82414f"/>
    <p:sldId id="515" r:id="Re3a2ae08f4cc4ab6"/>
    <p:sldId id="516" r:id="R257829154f46405e"/>
    <p:sldId id="517" r:id="R7e828b40697c4647"/>
    <p:sldId id="518" r:id="Rf36743bede1046f3"/>
    <p:sldId id="519" r:id="R71a510be23744730"/>
    <p:sldId id="520" r:id="Ra66a8b1d61bf4103"/>
    <p:sldId id="521" r:id="R0c78e3fbb3824d58"/>
    <p:sldId id="522" r:id="R92268c4b578c4c7a"/>
    <p:sldId id="523" r:id="R8856c31cc1564be7"/>
    <p:sldId id="524" r:id="Rf183c01568d9470a"/>
    <p:sldId id="525" r:id="R2b8f1c4ea0b840d6"/>
    <p:sldId id="526" r:id="R27775f9c12d54f3c"/>
    <p:sldId id="527" r:id="Rca521b6302314880"/>
    <p:sldId id="528" r:id="Rd7bb59a5e725434c"/>
    <p:sldId id="529" r:id="R7e3c4f0a27a54c1e"/>
    <p:sldId id="530" r:id="R8061f9aa4e5d4a50"/>
    <p:sldId id="531" r:id="R3a1202fc8f1a4083"/>
    <p:sldId id="532" r:id="R6e29bc0c6d5e4a9a"/>
    <p:sldId id="533" r:id="R78dc0372a52a413c"/>
    <p:sldId id="534" r:id="Rb63060db68644e41"/>
    <p:sldId id="535" r:id="R8c5b22e08e0c4bab"/>
    <p:sldId id="536" r:id="R2b84eee6d84d4a1b"/>
    <p:sldId id="537" r:id="Rce90f84e85534a0a"/>
    <p:sldId id="538" r:id="Ra1213cc57e2a4542"/>
    <p:sldId id="539" r:id="R4f4917007f524432"/>
    <p:sldId id="540" r:id="Rd5f56ae195a349d9"/>
    <p:sldId id="541" r:id="Rdade664246944897"/>
    <p:sldId id="542" r:id="R5586742ed53e440e"/>
    <p:sldId id="543" r:id="R57dd8b31448e43bb"/>
    <p:sldId id="544" r:id="R1f0643c153a34838"/>
    <p:sldId id="545" r:id="R6bfdf9c051f8494c"/>
    <p:sldId id="546" r:id="R1e5f78dc736d4ce1"/>
    <p:sldId id="547" r:id="R65a7b04253d34a19"/>
    <p:sldId id="548" r:id="R479845e0a1164726"/>
    <p:sldId id="549" r:id="R5433c285710c4354"/>
    <p:sldId id="550" r:id="Rf77c349580a243dc"/>
    <p:sldId id="551" r:id="R79f4e2ca3ff54434"/>
    <p:sldId id="552" r:id="R728dd684314a4a2c"/>
    <p:sldId id="553" r:id="R231bf94d9115479c"/>
    <p:sldId id="554" r:id="Ra09c2aa8b6f341ed"/>
    <p:sldId id="555" r:id="R4037aed5aa9f4cd2"/>
    <p:sldId id="556" r:id="Rd03b1056a3304057"/>
    <p:sldId id="557" r:id="R789b12987b234802"/>
    <p:sldId id="558" r:id="Radffba91db024a96"/>
    <p:sldId id="559" r:id="R27ad99dc714d4017"/>
    <p:sldId id="560" r:id="Rbd458f0307c94744"/>
    <p:sldId id="561" r:id="Rf4648f0060d74ca0"/>
    <p:sldId id="562" r:id="Rd0b9dd1039a54398"/>
    <p:sldId id="563" r:id="R0ba057e464dd476d"/>
    <p:sldId id="564" r:id="R8bf219fc36fb45fd"/>
    <p:sldId id="565" r:id="R5e899909220a453a"/>
    <p:sldId id="566" r:id="R91e43305042c4b2c"/>
    <p:sldId id="567" r:id="Rdd0fa1a6a6cc484d"/>
    <p:sldId id="568" r:id="R1278b5a14e19410e"/>
    <p:sldId id="569" r:id="R96c3de4ccdb548aa"/>
    <p:sldId id="570" r:id="Rfd644a665bd54a2e"/>
    <p:sldId id="571" r:id="R408caa3286774989"/>
    <p:sldId id="572" r:id="R774b54a16c2c4ec8"/>
    <p:sldId id="573" r:id="R311dd5dd918847e0"/>
    <p:sldId id="574" r:id="Rff683d936ea34f81"/>
    <p:sldId id="575" r:id="R9f4156945753446c"/>
    <p:sldId id="576" r:id="R4b4a9c3cb1d34311"/>
    <p:sldId id="577" r:id="Ra2e5509e70704a81"/>
    <p:sldId id="578" r:id="R5d4598bf1cab4987"/>
    <p:sldId id="579" r:id="R5eaae0dd83564e07"/>
    <p:sldId id="580" r:id="R81242ca0c59b4d62"/>
    <p:sldId id="581" r:id="R1a6e509d07274f9b"/>
    <p:sldId id="582" r:id="R6f6a6069a2724cd7"/>
    <p:sldId id="583" r:id="Rdf5cc56dc2bb4c50"/>
    <p:sldId id="584" r:id="R0606c8e1593640e4"/>
    <p:sldId id="585" r:id="R49ab1fd2a30040e1"/>
    <p:sldId id="586" r:id="R7e0d75800f56407b"/>
    <p:sldId id="587" r:id="Rc7f65432555a4c3c"/>
    <p:sldId id="588" r:id="R531c2a710a0a4a0b"/>
    <p:sldId id="589" r:id="R810f433c50e14c22"/>
    <p:sldId id="590" r:id="Rcf55b41cc14b4703"/>
    <p:sldId id="591" r:id="Re7139905fc414db0"/>
    <p:sldId id="592" r:id="R3dc0f10e19ed4aeb"/>
    <p:sldId id="593" r:id="R0013faad5ce342dc"/>
    <p:sldId id="594" r:id="R9b1f61ea41ea4f10"/>
    <p:sldId id="595" r:id="R9d55859d4df94f7a"/>
    <p:sldId id="596" r:id="R9fdf35362fb74446"/>
    <p:sldId id="597" r:id="R98153ae445d640ef"/>
    <p:sldId id="598" r:id="R6fb9ae640c2e4bbf"/>
    <p:sldId id="599" r:id="Rda8e4edbe2ea4953"/>
    <p:sldId id="600" r:id="R68e075e3b52b4b9b"/>
    <p:sldId id="601" r:id="R839faa81f7fb411a"/>
    <p:sldId id="602" r:id="R01fd290beb38436d"/>
    <p:sldId id="603" r:id="Rd0276095f64f42bd"/>
    <p:sldId id="604" r:id="Rc533709189ff4a5b"/>
    <p:sldId id="605" r:id="Ra56a6dd031b54ed6"/>
    <p:sldId id="606" r:id="R3b46271b8a4e42fa"/>
    <p:sldId id="607" r:id="R68a10b46827740cb"/>
    <p:sldId id="608" r:id="Rbebb32f0f2564092"/>
    <p:sldId id="609" r:id="R059273566d6e4d24"/>
    <p:sldId id="610" r:id="R08ba1f011a3647e4"/>
    <p:sldId id="611" r:id="R4ba2aed5dbd647e2"/>
    <p:sldId id="612" r:id="R78da9715541543bd"/>
    <p:sldId id="613" r:id="Rf3d4e5de5e064a85"/>
    <p:sldId id="614" r:id="R7337358cfd1f44cf"/>
    <p:sldId id="615" r:id="R961b958b7a4e4d11"/>
    <p:sldId id="616" r:id="Rec5ffcc5f37e40d2"/>
    <p:sldId id="617" r:id="R6e6a8aa9df41419c"/>
    <p:sldId id="618" r:id="R1a851157a25b4979"/>
    <p:sldId id="619" r:id="Rc1de1d6908804773"/>
    <p:sldId id="620" r:id="Rebf528db8f31439c"/>
    <p:sldId id="621" r:id="R1bdcd904586846ee"/>
    <p:sldId id="622" r:id="Rf527b52b94404dd3"/>
    <p:sldId id="623" r:id="R6a754a216b7b4c1d"/>
    <p:sldId id="624" r:id="Rf72d3941c0a14c1a"/>
    <p:sldId id="625" r:id="R5194b378a25a4463"/>
    <p:sldId id="626" r:id="R213168d68f8942c4"/>
    <p:sldId id="627" r:id="Rb7eb9cd157de45c5"/>
    <p:sldId id="628" r:id="Ref27281357754cee"/>
    <p:sldId id="629" r:id="Raffee0ab99fd4493"/>
    <p:sldId id="630" r:id="Rb57daa4f92674513"/>
    <p:sldId id="631" r:id="R1ca3870ec89244a8"/>
    <p:sldId id="632" r:id="Rb1c7a6272e4f46b4"/>
    <p:sldId id="633" r:id="R866e068c8ae540f6"/>
    <p:sldId id="634" r:id="R7e77b46712a94399"/>
    <p:sldId id="635" r:id="R4d4abc8dfd5d4399"/>
    <p:sldId id="636" r:id="R4052a4659c3d42c0"/>
    <p:sldId id="637" r:id="Rd16a9d8b17c34079"/>
    <p:sldId id="638" r:id="Rc0e51354231d4696"/>
    <p:sldId id="639" r:id="R54a8134e300b45ee"/>
    <p:sldId id="640" r:id="R01740fe4b7d341c3"/>
    <p:sldId id="641" r:id="R078679b5388a4d83"/>
    <p:sldId id="642" r:id="R30b0f9507df44a5f"/>
    <p:sldId id="643" r:id="R2f0904e6f6694546"/>
    <p:sldId id="644" r:id="Rd5b659ba23fb4803"/>
    <p:sldId id="645" r:id="R05adc26325e14bf5"/>
    <p:sldId id="646" r:id="Rc53a80c840ed4eb8"/>
    <p:sldId id="647" r:id="Rb137e65c5e1444b9"/>
    <p:sldId id="648" r:id="R86b75aa61e8c4932"/>
    <p:sldId id="649" r:id="R8afeef06763e49de"/>
    <p:sldId id="650" r:id="R6329d768c0c24fb9"/>
    <p:sldId id="651" r:id="R4a3264ba1d804bc2"/>
    <p:sldId id="652" r:id="R8692f994cbaf4f5f"/>
    <p:sldId id="653" r:id="R487ef515b997423c"/>
    <p:sldId id="654" r:id="R96b1b7428f584e0c"/>
    <p:sldId id="655" r:id="R7a6275c4b5ea4fd2"/>
    <p:sldId id="656" r:id="Rf984f24fdd2c4106"/>
    <p:sldId id="657" r:id="Rce8d33390a6a4561"/>
    <p:sldId id="658" r:id="R8509d71f387944a6"/>
    <p:sldId id="659" r:id="R0955161944824e80"/>
    <p:sldId id="660" r:id="R858d541ea7834bea"/>
    <p:sldId id="661" r:id="R65639626d63145ea"/>
    <p:sldId id="662" r:id="R27ed992605324a80"/>
    <p:sldId id="663" r:id="R46ad36241ce94b5b"/>
    <p:sldId id="664" r:id="R0ff62a50a4e54f37"/>
    <p:sldId id="665" r:id="R7f28000cc2034029"/>
    <p:sldId id="666" r:id="R43b05bb4c03f43be"/>
    <p:sldId id="667" r:id="Ra1d8d328919544af"/>
    <p:sldId id="668" r:id="Rb4ad634b3a9e4a35"/>
    <p:sldId id="669" r:id="R6bb2a5d4f3374220"/>
    <p:sldId id="670" r:id="Re6cb5404b5d148eb"/>
    <p:sldId id="671" r:id="Rc83499177c5b4f38"/>
    <p:sldId id="672" r:id="R821171472bb14458"/>
    <p:sldId id="673" r:id="R7046c151a55a4318"/>
    <p:sldId id="674" r:id="Re71cb2d9f7154018"/>
    <p:sldId id="675" r:id="R41bdfe070e6b40a9"/>
    <p:sldId id="676" r:id="R8261cf8f42254b2a"/>
    <p:sldId id="677" r:id="R20f6d5907ebf4e44"/>
    <p:sldId id="678" r:id="Ra2312358a5154d5a"/>
    <p:sldId id="679" r:id="R31f9d0c232d4436e"/>
    <p:sldId id="680" r:id="R22848334ae404813"/>
    <p:sldId id="681" r:id="R78ea2e04f872415a"/>
    <p:sldId id="682" r:id="Rf43b34bab7b94bab"/>
    <p:sldId id="683" r:id="R939814a8428a44c3"/>
    <p:sldId id="684" r:id="R36d99572f18049aa"/>
    <p:sldId id="685" r:id="R7db29e35823c4387"/>
    <p:sldId id="686" r:id="R55cb6353ab0842fa"/>
    <p:sldId id="687" r:id="R24816ea45aa443c0"/>
    <p:sldId id="688" r:id="R801028a73484483d"/>
    <p:sldId id="689" r:id="Ref97b9ab64ad4549"/>
    <p:sldId id="690" r:id="R79cb9de11d2143d4"/>
    <p:sldId id="691" r:id="R8ad0e618aad84963"/>
    <p:sldId id="692" r:id="R7d5787b3d9424df7"/>
    <p:sldId id="693" r:id="R68fcd2136cf64e96"/>
    <p:sldId id="694" r:id="Rc80b1d3ea759425e"/>
    <p:sldId id="695" r:id="Re111747ca94b4c40"/>
    <p:sldId id="696" r:id="Rd37a8b6c5c114648"/>
    <p:sldId id="697" r:id="R11618cf014204479"/>
    <p:sldId id="698" r:id="R4ea80abb2ed941a1"/>
    <p:sldId id="699" r:id="Rcb7f31b5ddbf416e"/>
    <p:sldId id="700" r:id="R40802a088b2c4c14"/>
    <p:sldId id="701" r:id="R7f381217848c436a"/>
    <p:sldId id="702" r:id="R7825f2ed8e1a44f2"/>
    <p:sldId id="703" r:id="Ref27bf627598408f"/>
    <p:sldId id="704" r:id="R08d51e640ccf40ea"/>
    <p:sldId id="705" r:id="Rfc9452c733634552"/>
    <p:sldId id="706" r:id="R739f0b3684e84c85"/>
    <p:sldId id="707" r:id="R0f79790d506b4569"/>
    <p:sldId id="708" r:id="Ra3ff5713ce064df7"/>
    <p:sldId id="709" r:id="R0631e90fbd284fba"/>
    <p:sldId id="710" r:id="Red02deaf43a34613"/>
    <p:sldId id="711" r:id="R656f49adcf774698"/>
    <p:sldId id="712" r:id="R5922c3f9187b4019"/>
    <p:sldId id="713" r:id="R030f52d8702f4b44"/>
    <p:sldId id="714" r:id="R383b0cadeaad4d5a"/>
    <p:sldId id="715" r:id="Rbc12f449e2cd4350"/>
    <p:sldId id="716" r:id="R6b520410d85a49b3"/>
    <p:sldId id="717" r:id="R1d67b6346a6c4b38"/>
    <p:sldId id="718" r:id="Rc455815e6bbc4bb1"/>
    <p:sldId id="719" r:id="R8e4868f725524354"/>
    <p:sldId id="720" r:id="R3c71667862004449"/>
    <p:sldId id="721" r:id="R3ac29afd03b34b53"/>
    <p:sldId id="722" r:id="Re903065d6792449e"/>
    <p:sldId id="723" r:id="Rec8e6d1036f74cf8"/>
    <p:sldId id="724" r:id="Rfd08dae056764732"/>
    <p:sldId id="725" r:id="R683a7feaa13a4edc"/>
    <p:sldId id="726" r:id="R1ebd8bac88a04813"/>
    <p:sldId id="727" r:id="R5b38432143bd4c56"/>
    <p:sldId id="728" r:id="R0212e95114d244e7"/>
    <p:sldId id="729" r:id="Ra42b4b22063a4a59"/>
    <p:sldId id="730" r:id="Rbeb405fc441b4ded"/>
    <p:sldId id="731" r:id="Rbbdc8cd1faa94d77"/>
    <p:sldId id="732" r:id="R04b7448adf2042e8"/>
    <p:sldId id="733" r:id="R614b3e3b65124e5b"/>
    <p:sldId id="734" r:id="R7ed43d6ca5db4bd1"/>
    <p:sldId id="735" r:id="R004a3382382a4845"/>
    <p:sldId id="736" r:id="R0ec0b0ce12ce4061"/>
    <p:sldId id="737" r:id="R4adcf2dcca3b44df"/>
    <p:sldId id="738" r:id="R9891f5c9349d45ff"/>
    <p:sldId id="739" r:id="Re637adbcc285407a"/>
    <p:sldId id="740" r:id="Reb76a126ca3744b9"/>
  </p:sldIdLst>
  <p:sldSz cx="9144000" cy="5143500"/>
  <p:notesSz cx="6858000" cy="9144000"/>
  <p:embeddedFontLst>
    <p:embeddedFont>
      <p:font typeface="PT Sans Narrow"/>
      <p:regular r:id="rcId02c922c40be44f8d"/>
      <p:bold r:id="rcId165f839552fe43d3"/>
    </p:embeddedFont>
    <p:embeddedFont>
      <p:font typeface="Helvetica Neue"/>
      <p:regular r:id="rcId57a9b11936a641d3"/>
      <p:bold r:id="rcId8a8f8664f8514a96"/>
      <p:italic r:id="rcId5d5e1bdbc4a84dd3"/>
      <p:boldItalic r:id="rcIda4bb0df6e38a46fc"/>
    </p:embeddedFont>
    <p:embeddedFont>
      <p:font typeface="Open Sans"/>
      <p:regular r:id="rcIdade4f486a2bf4a26"/>
      <p:bold r:id="rcId375d839533c14a83"/>
      <p:italic r:id="rcIda4c65fef7ec446a8"/>
      <p:boldItalic r:id="rcId711de09eb8dd472f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def="{914FAB64-D5E0-4846-AC01-3D69C8902AB1}">
  <a:tblStyle styleId="{914FAB64-D5E0-4846-AC01-3D69C8902A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4727FAA-C759-4758-8499-7AECF4696E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font" Target="/ppt/fonts/font.fntdata" Id="rcId02c922c40be44f8d" /><Relationship Type="http://schemas.openxmlformats.org/officeDocument/2006/relationships/font" Target="/ppt/fonts/font2.fntdata" Id="rcId165f839552fe43d3" /><Relationship Type="http://schemas.openxmlformats.org/officeDocument/2006/relationships/font" Target="/ppt/fonts/font3.fntdata" Id="rcId57a9b11936a641d3" /><Relationship Type="http://schemas.openxmlformats.org/officeDocument/2006/relationships/font" Target="/ppt/fonts/font4.fntdata" Id="rcId8a8f8664f8514a96" /><Relationship Type="http://schemas.openxmlformats.org/officeDocument/2006/relationships/font" Target="/ppt/fonts/font5.fntdata" Id="rcId5d5e1bdbc4a84dd3" /><Relationship Type="http://schemas.openxmlformats.org/officeDocument/2006/relationships/font" Target="/ppt/fonts/font6.fntdata" Id="rcIda4bb0df6e38a46fc" /><Relationship Type="http://schemas.openxmlformats.org/officeDocument/2006/relationships/font" Target="/ppt/fonts/font7.fntdata" Id="rcIdade4f486a2bf4a26" /><Relationship Type="http://schemas.openxmlformats.org/officeDocument/2006/relationships/font" Target="/ppt/fonts/font8.fntdata" Id="rcId375d839533c14a83" /><Relationship Type="http://schemas.openxmlformats.org/officeDocument/2006/relationships/font" Target="/ppt/fonts/font9.fntdata" Id="rcIda4c65fef7ec446a8" /><Relationship Type="http://schemas.openxmlformats.org/officeDocument/2006/relationships/font" Target="/ppt/fonts/font10.fntdata" Id="rcId711de09eb8dd472f" /><Relationship Type="http://schemas.openxmlformats.org/officeDocument/2006/relationships/notesMaster" Target="/ppt/notesMasters/notesMaster1.xml" Id="R443ea7b15dca4828" /><Relationship Type="http://schemas.openxmlformats.org/officeDocument/2006/relationships/presProps" Target="/ppt/presProps.xml" Id="R01f85f350a484b89" /><Relationship Type="http://schemas.openxmlformats.org/officeDocument/2006/relationships/viewProps" Target="/ppt/viewProps.xml" Id="R042c16027eb048f3" /><Relationship Type="http://schemas.openxmlformats.org/officeDocument/2006/relationships/slideMaster" Target="/ppt/slideMasters/slideMaster1.xml" Id="Rc1d97301f7814c59" /><Relationship Type="http://schemas.openxmlformats.org/officeDocument/2006/relationships/theme" Target="/ppt/slideMasters/theme/theme2.xml" Id="R94e4a092709147b7" /><Relationship Type="http://schemas.openxmlformats.org/officeDocument/2006/relationships/slideMaster" Target="/ppt/slideMasters/slideMaster2.xml" Id="R6a5acbe1c64e48c3" /><Relationship Type="http://schemas.openxmlformats.org/officeDocument/2006/relationships/slide" Target="/ppt/slides/slide1.xml" Id="R7941dcad00c547ac" /><Relationship Type="http://schemas.openxmlformats.org/officeDocument/2006/relationships/slide" Target="/ppt/slides/slide2.xml" Id="R01b4440a2a724f87" /><Relationship Type="http://schemas.openxmlformats.org/officeDocument/2006/relationships/slide" Target="/ppt/slides/slide3.xml" Id="Rd307129a764d47d8" /><Relationship Type="http://schemas.openxmlformats.org/officeDocument/2006/relationships/slide" Target="/ppt/slides/slide4.xml" Id="R9bf93d20c5374e4d" /><Relationship Type="http://schemas.openxmlformats.org/officeDocument/2006/relationships/slide" Target="/ppt/slides/slide5.xml" Id="Rf18a28790aeb45df" /><Relationship Type="http://schemas.openxmlformats.org/officeDocument/2006/relationships/slide" Target="/ppt/slides/slide6.xml" Id="R8bfdcc373f894e45" /><Relationship Type="http://schemas.openxmlformats.org/officeDocument/2006/relationships/slide" Target="/ppt/slides/slide7.xml" Id="Rbd07a20170374906" /><Relationship Type="http://schemas.openxmlformats.org/officeDocument/2006/relationships/slide" Target="/ppt/slides/slide8.xml" Id="Rceebcb538fa7456c" /><Relationship Type="http://schemas.openxmlformats.org/officeDocument/2006/relationships/slide" Target="/ppt/slides/slide9.xml" Id="R0bef5319de864c91" /><Relationship Type="http://schemas.openxmlformats.org/officeDocument/2006/relationships/slide" Target="/ppt/slides/slide10.xml" Id="Raf853cfc9a0a4a6a" /><Relationship Type="http://schemas.openxmlformats.org/officeDocument/2006/relationships/slide" Target="/ppt/slides/slide11.xml" Id="R8a3d7d60784c4e59" /><Relationship Type="http://schemas.openxmlformats.org/officeDocument/2006/relationships/slide" Target="/ppt/slides/slide12.xml" Id="R1d0f248900f24f1a" /><Relationship Type="http://schemas.openxmlformats.org/officeDocument/2006/relationships/slide" Target="/ppt/slides/slide13.xml" Id="R6d5ed88e0a8a42e0" /><Relationship Type="http://schemas.openxmlformats.org/officeDocument/2006/relationships/slide" Target="/ppt/slides/slide14.xml" Id="Rd4722d9e5c274bda" /><Relationship Type="http://schemas.openxmlformats.org/officeDocument/2006/relationships/slide" Target="/ppt/slides/slide15.xml" Id="Rff0c6faa86544aa3" /><Relationship Type="http://schemas.openxmlformats.org/officeDocument/2006/relationships/slide" Target="/ppt/slides/slide16.xml" Id="R92d63ae179b440c5" /><Relationship Type="http://schemas.openxmlformats.org/officeDocument/2006/relationships/slide" Target="/ppt/slides/slide17.xml" Id="Rfce413af5c0e4cc8" /><Relationship Type="http://schemas.openxmlformats.org/officeDocument/2006/relationships/slide" Target="/ppt/slides/slide18.xml" Id="R0e3b5bdc625e47b8" /><Relationship Type="http://schemas.openxmlformats.org/officeDocument/2006/relationships/slide" Target="/ppt/slides/slide19.xml" Id="R63e6651c4d644b73" /><Relationship Type="http://schemas.openxmlformats.org/officeDocument/2006/relationships/slide" Target="/ppt/slides/slide20.xml" Id="Ra9bea5de7b6f43e5" /><Relationship Type="http://schemas.openxmlformats.org/officeDocument/2006/relationships/slide" Target="/ppt/slides/slide21.xml" Id="R00d73f066e4d4ed7" /><Relationship Type="http://schemas.openxmlformats.org/officeDocument/2006/relationships/slide" Target="/ppt/slides/slide22.xml" Id="R120776b87f354d5e" /><Relationship Type="http://schemas.openxmlformats.org/officeDocument/2006/relationships/slide" Target="/ppt/slides/slide23.xml" Id="R88f185263e184174" /><Relationship Type="http://schemas.openxmlformats.org/officeDocument/2006/relationships/slide" Target="/ppt/slides/slide24.xml" Id="R9fb832d41d8c4a26" /><Relationship Type="http://schemas.openxmlformats.org/officeDocument/2006/relationships/slide" Target="/ppt/slides/slide25.xml" Id="R36806eafd39a4c52" /><Relationship Type="http://schemas.openxmlformats.org/officeDocument/2006/relationships/slide" Target="/ppt/slides/slide26.xml" Id="Raf4e3e4077454429" /><Relationship Type="http://schemas.openxmlformats.org/officeDocument/2006/relationships/slide" Target="/ppt/slides/slide27.xml" Id="R9be4244363df4e33" /><Relationship Type="http://schemas.openxmlformats.org/officeDocument/2006/relationships/slide" Target="/ppt/slides/slide28.xml" Id="R1a31c70fbf6a496c" /><Relationship Type="http://schemas.openxmlformats.org/officeDocument/2006/relationships/slide" Target="/ppt/slides/slide29.xml" Id="R9dd45578ca5a4003" /><Relationship Type="http://schemas.openxmlformats.org/officeDocument/2006/relationships/slide" Target="/ppt/slides/slide30.xml" Id="Rea5e5bdc27994e43" /><Relationship Type="http://schemas.openxmlformats.org/officeDocument/2006/relationships/slide" Target="/ppt/slides/slide31.xml" Id="R3c34bc6fbaa44715" /><Relationship Type="http://schemas.openxmlformats.org/officeDocument/2006/relationships/slide" Target="/ppt/slides/slide32.xml" Id="R552d4a453da54727" /><Relationship Type="http://schemas.openxmlformats.org/officeDocument/2006/relationships/slide" Target="/ppt/slides/slide33.xml" Id="Rdea7ad102ca44e87" /><Relationship Type="http://schemas.openxmlformats.org/officeDocument/2006/relationships/slide" Target="/ppt/slides/slide34.xml" Id="Ra5538792e5b340fc" /><Relationship Type="http://schemas.openxmlformats.org/officeDocument/2006/relationships/slide" Target="/ppt/slides/slide35.xml" Id="R6c77e3ac847940db" /><Relationship Type="http://schemas.openxmlformats.org/officeDocument/2006/relationships/slide" Target="/ppt/slides/slide36.xml" Id="Ra4aa857e254a432e" /><Relationship Type="http://schemas.openxmlformats.org/officeDocument/2006/relationships/slide" Target="/ppt/slides/slide37.xml" Id="Rd5d1466c5cf9404c" /><Relationship Type="http://schemas.openxmlformats.org/officeDocument/2006/relationships/slide" Target="/ppt/slides/slide38.xml" Id="R88fae02ff60240dd" /><Relationship Type="http://schemas.openxmlformats.org/officeDocument/2006/relationships/slide" Target="/ppt/slides/slide39.xml" Id="Rbb5dd5164af14d30" /><Relationship Type="http://schemas.openxmlformats.org/officeDocument/2006/relationships/slide" Target="/ppt/slides/slide40.xml" Id="R8febc044272c4176" /><Relationship Type="http://schemas.openxmlformats.org/officeDocument/2006/relationships/slide" Target="/ppt/slides/slide41.xml" Id="Rd19a283c1257463f" /><Relationship Type="http://schemas.openxmlformats.org/officeDocument/2006/relationships/slide" Target="/ppt/slides/slide42.xml" Id="Rfbda3e2ff47842d8" /><Relationship Type="http://schemas.openxmlformats.org/officeDocument/2006/relationships/slide" Target="/ppt/slides/slide43.xml" Id="Rde32edbf7baf48f1" /><Relationship Type="http://schemas.openxmlformats.org/officeDocument/2006/relationships/slide" Target="/ppt/slides/slide44.xml" Id="R57a8daa66ec04a3a" /><Relationship Type="http://schemas.openxmlformats.org/officeDocument/2006/relationships/slide" Target="/ppt/slides/slide45.xml" Id="Rf72373f6dcb84f82" /><Relationship Type="http://schemas.openxmlformats.org/officeDocument/2006/relationships/slide" Target="/ppt/slides/slide46.xml" Id="R184595ecc4ef4996" /><Relationship Type="http://schemas.openxmlformats.org/officeDocument/2006/relationships/slide" Target="/ppt/slides/slide47.xml" Id="R38b10d24d7584524" /><Relationship Type="http://schemas.openxmlformats.org/officeDocument/2006/relationships/slide" Target="/ppt/slides/slide48.xml" Id="Raa7403c91ab24311" /><Relationship Type="http://schemas.openxmlformats.org/officeDocument/2006/relationships/slide" Target="/ppt/slides/slide49.xml" Id="R3e9d8856fe7c471b" /><Relationship Type="http://schemas.openxmlformats.org/officeDocument/2006/relationships/tableStyles" Target="/ppt/tableStyles.xml" Id="R8295c8b036f5496e" /><Relationship Type="http://schemas.openxmlformats.org/officeDocument/2006/relationships/slide" Target="/ppt/slides/slide50.xml" Id="R5ef61968e2c34af1" /><Relationship Type="http://schemas.openxmlformats.org/officeDocument/2006/relationships/slide" Target="/ppt/slides/slide51.xml" Id="R460c60a470a64e42" /><Relationship Type="http://schemas.openxmlformats.org/officeDocument/2006/relationships/slide" Target="/ppt/slides/slide52.xml" Id="Rb68eb3cded374792" /><Relationship Type="http://schemas.openxmlformats.org/officeDocument/2006/relationships/slide" Target="/ppt/slides/slide53.xml" Id="R17e4c7c531a74fbf" /><Relationship Type="http://schemas.openxmlformats.org/officeDocument/2006/relationships/slide" Target="/ppt/slides/slide54.xml" Id="R30f7ebf77e704419" /><Relationship Type="http://schemas.openxmlformats.org/officeDocument/2006/relationships/slide" Target="/ppt/slides/slide55.xml" Id="Rff5e0521af7f4ebf" /><Relationship Type="http://schemas.openxmlformats.org/officeDocument/2006/relationships/slide" Target="/ppt/slides/slide56.xml" Id="Rad61ac163bb34747" /><Relationship Type="http://schemas.openxmlformats.org/officeDocument/2006/relationships/slide" Target="/ppt/slides/slide57.xml" Id="R1ebf024988f24f90" /><Relationship Type="http://schemas.openxmlformats.org/officeDocument/2006/relationships/slide" Target="/ppt/slides/slide58.xml" Id="R0e42f4c7b7604e0c" /><Relationship Type="http://schemas.openxmlformats.org/officeDocument/2006/relationships/slide" Target="/ppt/slides/slide59.xml" Id="R447b57b2b85c4629" /><Relationship Type="http://schemas.openxmlformats.org/officeDocument/2006/relationships/slide" Target="/ppt/slides/slide60.xml" Id="R6be8f68344944657" /><Relationship Type="http://schemas.openxmlformats.org/officeDocument/2006/relationships/slide" Target="/ppt/slides/slide61.xml" Id="R1dd7208fedea47ae" /><Relationship Type="http://schemas.openxmlformats.org/officeDocument/2006/relationships/slide" Target="/ppt/slides/slide62.xml" Id="R9a07e95ed7b0485b" /><Relationship Type="http://schemas.openxmlformats.org/officeDocument/2006/relationships/slide" Target="/ppt/slides/slide63.xml" Id="Rd05d1cb08aed4cea" /><Relationship Type="http://schemas.openxmlformats.org/officeDocument/2006/relationships/slide" Target="/ppt/slides/slide64.xml" Id="R43202481cec44437" /><Relationship Type="http://schemas.openxmlformats.org/officeDocument/2006/relationships/slide" Target="/ppt/slides/slide65.xml" Id="R62cf253f45314878" /><Relationship Type="http://schemas.openxmlformats.org/officeDocument/2006/relationships/slide" Target="/ppt/slides/slide66.xml" Id="Rbb7b2c540ef44cc7" /><Relationship Type="http://schemas.openxmlformats.org/officeDocument/2006/relationships/slide" Target="/ppt/slides/slide67.xml" Id="R8518a0015b2749d2" /><Relationship Type="http://schemas.openxmlformats.org/officeDocument/2006/relationships/slide" Target="/ppt/slides/slide68.xml" Id="R2baa5bc9848946bd" /><Relationship Type="http://schemas.openxmlformats.org/officeDocument/2006/relationships/slide" Target="/ppt/slides/slide69.xml" Id="Re31ff05edbc94e21" /><Relationship Type="http://schemas.openxmlformats.org/officeDocument/2006/relationships/slide" Target="/ppt/slides/slide70.xml" Id="R78ce8c531c0c4a7d" /><Relationship Type="http://schemas.openxmlformats.org/officeDocument/2006/relationships/slide" Target="/ppt/slides/slide71.xml" Id="Re76ccf0a5a3247aa" /><Relationship Type="http://schemas.openxmlformats.org/officeDocument/2006/relationships/slide" Target="/ppt/slides/slide72.xml" Id="Rc93669ae3809408a" /><Relationship Type="http://schemas.openxmlformats.org/officeDocument/2006/relationships/slide" Target="/ppt/slides/slide73.xml" Id="R7ce648ea720c4933" /><Relationship Type="http://schemas.openxmlformats.org/officeDocument/2006/relationships/slide" Target="/ppt/slides/slide74.xml" Id="Re4404fd639a346d2" /><Relationship Type="http://schemas.openxmlformats.org/officeDocument/2006/relationships/slide" Target="/ppt/slides/slide75.xml" Id="Ra8e2cf3e6e2a4d1d" /><Relationship Type="http://schemas.openxmlformats.org/officeDocument/2006/relationships/slide" Target="/ppt/slides/slide76.xml" Id="Rdeb2f5066e874c00" /><Relationship Type="http://schemas.openxmlformats.org/officeDocument/2006/relationships/slide" Target="/ppt/slides/slide77.xml" Id="Rd3e64604842447e7" /><Relationship Type="http://schemas.openxmlformats.org/officeDocument/2006/relationships/slide" Target="/ppt/slides/slide78.xml" Id="R4843fd7c965a4a49" /><Relationship Type="http://schemas.openxmlformats.org/officeDocument/2006/relationships/slide" Target="/ppt/slides/slide79.xml" Id="R42e123b3654c4896" /><Relationship Type="http://schemas.openxmlformats.org/officeDocument/2006/relationships/slide" Target="/ppt/slides/slide80.xml" Id="R137932178aa34acb" /><Relationship Type="http://schemas.openxmlformats.org/officeDocument/2006/relationships/slide" Target="/ppt/slides/slide81.xml" Id="Rb7a4d068ea614354" /><Relationship Type="http://schemas.openxmlformats.org/officeDocument/2006/relationships/slide" Target="/ppt/slides/slide82.xml" Id="R18eb44b0e1a9412d" /><Relationship Type="http://schemas.openxmlformats.org/officeDocument/2006/relationships/slide" Target="/ppt/slides/slide83.xml" Id="R1b037eeae046430d" /><Relationship Type="http://schemas.openxmlformats.org/officeDocument/2006/relationships/slide" Target="/ppt/slides/slide84.xml" Id="R3927098377494c6c" /><Relationship Type="http://schemas.openxmlformats.org/officeDocument/2006/relationships/slide" Target="/ppt/slides/slide85.xml" Id="R0134e1f68b4f4dc0" /><Relationship Type="http://schemas.openxmlformats.org/officeDocument/2006/relationships/slide" Target="/ppt/slides/slide86.xml" Id="R7433a7e4be034103" /><Relationship Type="http://schemas.openxmlformats.org/officeDocument/2006/relationships/slide" Target="/ppt/slides/slide87.xml" Id="Rc9219054589b4b24" /><Relationship Type="http://schemas.openxmlformats.org/officeDocument/2006/relationships/slide" Target="/ppt/slides/slide88.xml" Id="Rb7b43bc12526434c" /><Relationship Type="http://schemas.openxmlformats.org/officeDocument/2006/relationships/slide" Target="/ppt/slides/slide89.xml" Id="R3e524fc3d8014a66" /><Relationship Type="http://schemas.openxmlformats.org/officeDocument/2006/relationships/slide" Target="/ppt/slides/slide90.xml" Id="R10b12e7bc49a46f5" /><Relationship Type="http://schemas.openxmlformats.org/officeDocument/2006/relationships/slide" Target="/ppt/slides/slide91.xml" Id="Rf2c9ac41b80b49b4" /><Relationship Type="http://schemas.openxmlformats.org/officeDocument/2006/relationships/slide" Target="/ppt/slides/slide92.xml" Id="R034e4ca709324a1a" /><Relationship Type="http://schemas.openxmlformats.org/officeDocument/2006/relationships/slide" Target="/ppt/slides/slide93.xml" Id="R155c66aa62404515" /><Relationship Type="http://schemas.openxmlformats.org/officeDocument/2006/relationships/slide" Target="/ppt/slides/slide94.xml" Id="R57cf0abcee4b41f3" /><Relationship Type="http://schemas.openxmlformats.org/officeDocument/2006/relationships/slide" Target="/ppt/slides/slide95.xml" Id="R7c24ba0016134976" /><Relationship Type="http://schemas.openxmlformats.org/officeDocument/2006/relationships/slide" Target="/ppt/slides/slide96.xml" Id="R47d2181b4b6d4739" /><Relationship Type="http://schemas.openxmlformats.org/officeDocument/2006/relationships/slide" Target="/ppt/slides/slide97.xml" Id="R2ad0f780e8f04755" /><Relationship Type="http://schemas.openxmlformats.org/officeDocument/2006/relationships/slide" Target="/ppt/slides/slide98.xml" Id="R07a6a60de7144370" /><Relationship Type="http://schemas.openxmlformats.org/officeDocument/2006/relationships/slide" Target="/ppt/slides/slide99.xml" Id="R77520de5ecbc4d6a" /><Relationship Type="http://schemas.openxmlformats.org/officeDocument/2006/relationships/slide" Target="/ppt/slides/slide100.xml" Id="R2b5a6843f8f94322" /><Relationship Type="http://schemas.openxmlformats.org/officeDocument/2006/relationships/slide" Target="/ppt/slides/slide101.xml" Id="R0cf79b339b104307" /><Relationship Type="http://schemas.openxmlformats.org/officeDocument/2006/relationships/slide" Target="/ppt/slides/slide102.xml" Id="Rbdccaf2770e240fb" /><Relationship Type="http://schemas.openxmlformats.org/officeDocument/2006/relationships/slide" Target="/ppt/slides/slide103.xml" Id="Rcd3d74c7ef184224" /><Relationship Type="http://schemas.openxmlformats.org/officeDocument/2006/relationships/slide" Target="/ppt/slides/slide104.xml" Id="R27d42ff75fdb44ea" /><Relationship Type="http://schemas.openxmlformats.org/officeDocument/2006/relationships/slide" Target="/ppt/slides/slide105.xml" Id="Rd2d4aad8d6d24862" /><Relationship Type="http://schemas.openxmlformats.org/officeDocument/2006/relationships/slide" Target="/ppt/slides/slide106.xml" Id="R50ab16ca53ff4e37" /><Relationship Type="http://schemas.openxmlformats.org/officeDocument/2006/relationships/slide" Target="/ppt/slides/slide107.xml" Id="Rd38f371463ee4251" /><Relationship Type="http://schemas.openxmlformats.org/officeDocument/2006/relationships/slide" Target="/ppt/slides/slide108.xml" Id="Rd25ff91e097d49fe" /><Relationship Type="http://schemas.openxmlformats.org/officeDocument/2006/relationships/slide" Target="/ppt/slides/slide109.xml" Id="R1d3967bbe72b4743" /><Relationship Type="http://schemas.openxmlformats.org/officeDocument/2006/relationships/slide" Target="/ppt/slides/slide110.xml" Id="R70c2d0485b224d51" /><Relationship Type="http://schemas.openxmlformats.org/officeDocument/2006/relationships/slide" Target="/ppt/slides/slide111.xml" Id="Rd8cc8aa08d424708" /><Relationship Type="http://schemas.openxmlformats.org/officeDocument/2006/relationships/slide" Target="/ppt/slides/slide112.xml" Id="Rb68a0cc578b44b34" /><Relationship Type="http://schemas.openxmlformats.org/officeDocument/2006/relationships/slide" Target="/ppt/slides/slide113.xml" Id="R856757df714d46f2" /><Relationship Type="http://schemas.openxmlformats.org/officeDocument/2006/relationships/slide" Target="/ppt/slides/slide114.xml" Id="Rca143d3e68e94238" /><Relationship Type="http://schemas.openxmlformats.org/officeDocument/2006/relationships/slide" Target="/ppt/slides/slide115.xml" Id="Ra764d63742ef418d" /><Relationship Type="http://schemas.openxmlformats.org/officeDocument/2006/relationships/slide" Target="/ppt/slides/slide116.xml" Id="Raaacb0e1657c40e6" /><Relationship Type="http://schemas.openxmlformats.org/officeDocument/2006/relationships/slide" Target="/ppt/slides/slide117.xml" Id="Rbdf7e6c44ab24d19" /><Relationship Type="http://schemas.openxmlformats.org/officeDocument/2006/relationships/slide" Target="/ppt/slides/slide118.xml" Id="R01242869f4444fb5" /><Relationship Type="http://schemas.openxmlformats.org/officeDocument/2006/relationships/slide" Target="/ppt/slides/slide119.xml" Id="R45d210d428754a2d" /><Relationship Type="http://schemas.openxmlformats.org/officeDocument/2006/relationships/slide" Target="/ppt/slides/slide120.xml" Id="R3722a6de87604b2d" /><Relationship Type="http://schemas.openxmlformats.org/officeDocument/2006/relationships/slide" Target="/ppt/slides/slide121.xml" Id="R225b83758fcf4c2e" /><Relationship Type="http://schemas.openxmlformats.org/officeDocument/2006/relationships/slide" Target="/ppt/slides/slide122.xml" Id="R064d04691c024091" /><Relationship Type="http://schemas.openxmlformats.org/officeDocument/2006/relationships/slide" Target="/ppt/slides/slide123.xml" Id="Ra60b419d85304600" /><Relationship Type="http://schemas.openxmlformats.org/officeDocument/2006/relationships/slide" Target="/ppt/slides/slide124.xml" Id="Rfa60fa7a917a49ce" /><Relationship Type="http://schemas.openxmlformats.org/officeDocument/2006/relationships/slide" Target="/ppt/slides/slide125.xml" Id="Rabadf8dc61ee46ba" /><Relationship Type="http://schemas.openxmlformats.org/officeDocument/2006/relationships/slide" Target="/ppt/slides/slide126.xml" Id="Rfecbb4f86f1b4af1" /><Relationship Type="http://schemas.openxmlformats.org/officeDocument/2006/relationships/slide" Target="/ppt/slides/slide127.xml" Id="R4aa1d7c4ef884d66" /><Relationship Type="http://schemas.openxmlformats.org/officeDocument/2006/relationships/slide" Target="/ppt/slides/slide128.xml" Id="Rf8a0c924bd5649de" /><Relationship Type="http://schemas.openxmlformats.org/officeDocument/2006/relationships/slide" Target="/ppt/slides/slide129.xml" Id="R58753d39b1ea42e2" /><Relationship Type="http://schemas.openxmlformats.org/officeDocument/2006/relationships/slide" Target="/ppt/slides/slide130.xml" Id="R408bf5eaaae941a2" /><Relationship Type="http://schemas.openxmlformats.org/officeDocument/2006/relationships/slide" Target="/ppt/slides/slide131.xml" Id="Re3194a6c455045fc" /><Relationship Type="http://schemas.openxmlformats.org/officeDocument/2006/relationships/slide" Target="/ppt/slides/slide132.xml" Id="R3a7d09b1d90545c1" /><Relationship Type="http://schemas.openxmlformats.org/officeDocument/2006/relationships/slide" Target="/ppt/slides/slide133.xml" Id="R3ce0638534d84099" /><Relationship Type="http://schemas.openxmlformats.org/officeDocument/2006/relationships/slide" Target="/ppt/slides/slide134.xml" Id="R220e3ab56bfe4876" /><Relationship Type="http://schemas.openxmlformats.org/officeDocument/2006/relationships/slide" Target="/ppt/slides/slide135.xml" Id="R78be95c07b704a41" /><Relationship Type="http://schemas.openxmlformats.org/officeDocument/2006/relationships/slide" Target="/ppt/slides/slide136.xml" Id="Rbea87f0c3122487d" /><Relationship Type="http://schemas.openxmlformats.org/officeDocument/2006/relationships/slide" Target="/ppt/slides/slide137.xml" Id="Rf67c283e37244e42" /><Relationship Type="http://schemas.openxmlformats.org/officeDocument/2006/relationships/slide" Target="/ppt/slides/slide138.xml" Id="R8b605a6f01884458" /><Relationship Type="http://schemas.openxmlformats.org/officeDocument/2006/relationships/slide" Target="/ppt/slides/slide139.xml" Id="R5b7a31189f38457c" /><Relationship Type="http://schemas.openxmlformats.org/officeDocument/2006/relationships/slide" Target="/ppt/slides/slide140.xml" Id="R38d7cce116e34924" /><Relationship Type="http://schemas.openxmlformats.org/officeDocument/2006/relationships/slide" Target="/ppt/slides/slide141.xml" Id="R544ff583a63445f4" /><Relationship Type="http://schemas.openxmlformats.org/officeDocument/2006/relationships/slide" Target="/ppt/slides/slide142.xml" Id="Rd81a01a4c23f4c92" /><Relationship Type="http://schemas.openxmlformats.org/officeDocument/2006/relationships/slide" Target="/ppt/slides/slide143.xml" Id="R359b267af995421a" /><Relationship Type="http://schemas.openxmlformats.org/officeDocument/2006/relationships/slide" Target="/ppt/slides/slide144.xml" Id="R6c7c5c1d97e44bee" /><Relationship Type="http://schemas.openxmlformats.org/officeDocument/2006/relationships/slide" Target="/ppt/slides/slide145.xml" Id="Rbc823a38e42a492f" /><Relationship Type="http://schemas.openxmlformats.org/officeDocument/2006/relationships/slide" Target="/ppt/slides/slide146.xml" Id="R95dd2a1d2aed4395" /><Relationship Type="http://schemas.openxmlformats.org/officeDocument/2006/relationships/slide" Target="/ppt/slides/slide147.xml" Id="R40d93b7cd56849e8" /><Relationship Type="http://schemas.openxmlformats.org/officeDocument/2006/relationships/slide" Target="/ppt/slides/slide148.xml" Id="R1778864c3373440b" /><Relationship Type="http://schemas.openxmlformats.org/officeDocument/2006/relationships/slide" Target="/ppt/slides/slide149.xml" Id="R837a536cd51f4097" /><Relationship Type="http://schemas.openxmlformats.org/officeDocument/2006/relationships/slide" Target="/ppt/slides/slide150.xml" Id="Re19f921105cd486c" /><Relationship Type="http://schemas.openxmlformats.org/officeDocument/2006/relationships/slide" Target="/ppt/slides/slide151.xml" Id="Rbbebe16044ad4a1f" /><Relationship Type="http://schemas.openxmlformats.org/officeDocument/2006/relationships/slide" Target="/ppt/slides/slide152.xml" Id="Rcdf0a14b1c8b426c" /><Relationship Type="http://schemas.openxmlformats.org/officeDocument/2006/relationships/slide" Target="/ppt/slides/slide153.xml" Id="Rda9bfe6d93134885" /><Relationship Type="http://schemas.openxmlformats.org/officeDocument/2006/relationships/slide" Target="/ppt/slides/slide154.xml" Id="R55eb41f905314508" /><Relationship Type="http://schemas.openxmlformats.org/officeDocument/2006/relationships/slide" Target="/ppt/slides/slide155.xml" Id="R3eb33464a8e0434b" /><Relationship Type="http://schemas.openxmlformats.org/officeDocument/2006/relationships/slide" Target="/ppt/slides/slide156.xml" Id="Rc1dba003fe4b4003" /><Relationship Type="http://schemas.openxmlformats.org/officeDocument/2006/relationships/slide" Target="/ppt/slides/slide157.xml" Id="Rc38c7b3f28cb418b" /><Relationship Type="http://schemas.openxmlformats.org/officeDocument/2006/relationships/slide" Target="/ppt/slides/slide158.xml" Id="Rddbf5b8367dc4f70" /><Relationship Type="http://schemas.openxmlformats.org/officeDocument/2006/relationships/slide" Target="/ppt/slides/slide159.xml" Id="Ra5f38a0a8c314b1c" /><Relationship Type="http://schemas.openxmlformats.org/officeDocument/2006/relationships/slide" Target="/ppt/slides/slide160.xml" Id="R0117bf59ef124a62" /><Relationship Type="http://schemas.openxmlformats.org/officeDocument/2006/relationships/slide" Target="/ppt/slides/slide161.xml" Id="Rbb14bfee71214e3b" /><Relationship Type="http://schemas.openxmlformats.org/officeDocument/2006/relationships/slide" Target="/ppt/slides/slide162.xml" Id="R42fe065dccaa4f17" /><Relationship Type="http://schemas.openxmlformats.org/officeDocument/2006/relationships/slide" Target="/ppt/slides/slide163.xml" Id="R2f28781e0b954964" /><Relationship Type="http://schemas.openxmlformats.org/officeDocument/2006/relationships/slide" Target="/ppt/slides/slide164.xml" Id="Rb26f11a5fc994dc2" /><Relationship Type="http://schemas.openxmlformats.org/officeDocument/2006/relationships/slide" Target="/ppt/slides/slide165.xml" Id="Ra828e836bc4244ab" /><Relationship Type="http://schemas.openxmlformats.org/officeDocument/2006/relationships/slide" Target="/ppt/slides/slide166.xml" Id="Rbb3e8cc21fcb42e0" /><Relationship Type="http://schemas.openxmlformats.org/officeDocument/2006/relationships/slide" Target="/ppt/slides/slide167.xml" Id="R57f7558e7e8843ee" /><Relationship Type="http://schemas.openxmlformats.org/officeDocument/2006/relationships/slide" Target="/ppt/slides/slide168.xml" Id="R0cce6220bae5448d" /><Relationship Type="http://schemas.openxmlformats.org/officeDocument/2006/relationships/slide" Target="/ppt/slides/slide169.xml" Id="R52768acf81fc4cd0" /><Relationship Type="http://schemas.openxmlformats.org/officeDocument/2006/relationships/slide" Target="/ppt/slides/slide170.xml" Id="Red0969e8c528483a" /><Relationship Type="http://schemas.openxmlformats.org/officeDocument/2006/relationships/slide" Target="/ppt/slides/slide171.xml" Id="Ra1503d56ad2f4be3" /><Relationship Type="http://schemas.openxmlformats.org/officeDocument/2006/relationships/slide" Target="/ppt/slides/slide172.xml" Id="Rb70d2e7bce674edd" /><Relationship Type="http://schemas.openxmlformats.org/officeDocument/2006/relationships/slide" Target="/ppt/slides/slide173.xml" Id="R6bac3958b5cd4617" /><Relationship Type="http://schemas.openxmlformats.org/officeDocument/2006/relationships/slide" Target="/ppt/slides/slide174.xml" Id="R37d3b693c6b443c9" /><Relationship Type="http://schemas.openxmlformats.org/officeDocument/2006/relationships/slide" Target="/ppt/slides/slide175.xml" Id="R06f987a269704b69" /><Relationship Type="http://schemas.openxmlformats.org/officeDocument/2006/relationships/slide" Target="/ppt/slides/slide176.xml" Id="R1fc92ccd99584945" /><Relationship Type="http://schemas.openxmlformats.org/officeDocument/2006/relationships/slide" Target="/ppt/slides/slide177.xml" Id="R940e92437f0e409b" /><Relationship Type="http://schemas.openxmlformats.org/officeDocument/2006/relationships/slide" Target="/ppt/slides/slide178.xml" Id="Radf579ed857c47cf" /><Relationship Type="http://schemas.openxmlformats.org/officeDocument/2006/relationships/slide" Target="/ppt/slides/slide179.xml" Id="Rcd974f439e29460d" /><Relationship Type="http://schemas.openxmlformats.org/officeDocument/2006/relationships/slide" Target="/ppt/slides/slide180.xml" Id="Rb872a616cb134c0e" /><Relationship Type="http://schemas.openxmlformats.org/officeDocument/2006/relationships/slide" Target="/ppt/slides/slide181.xml" Id="Rbc355571ebe34e39" /><Relationship Type="http://schemas.openxmlformats.org/officeDocument/2006/relationships/slide" Target="/ppt/slides/slide182.xml" Id="R1807a3cc67244a52" /><Relationship Type="http://schemas.openxmlformats.org/officeDocument/2006/relationships/slide" Target="/ppt/slides/slide183.xml" Id="Rd10ad639982b4ed1" /><Relationship Type="http://schemas.openxmlformats.org/officeDocument/2006/relationships/slide" Target="/ppt/slides/slide184.xml" Id="R6731a32853ca4e0d" /><Relationship Type="http://schemas.openxmlformats.org/officeDocument/2006/relationships/slide" Target="/ppt/slides/slide185.xml" Id="R9ffab448c7014474" /><Relationship Type="http://schemas.openxmlformats.org/officeDocument/2006/relationships/slide" Target="/ppt/slides/slide186.xml" Id="Rc09565c42bbf4fcc" /><Relationship Type="http://schemas.openxmlformats.org/officeDocument/2006/relationships/slide" Target="/ppt/slides/slide187.xml" Id="R9b89d8820f414f1b" /><Relationship Type="http://schemas.openxmlformats.org/officeDocument/2006/relationships/slide" Target="/ppt/slides/slide188.xml" Id="R496db393b08f4c0a" /><Relationship Type="http://schemas.openxmlformats.org/officeDocument/2006/relationships/slide" Target="/ppt/slides/slide189.xml" Id="Ra3eb15aafee747b1" /><Relationship Type="http://schemas.openxmlformats.org/officeDocument/2006/relationships/slide" Target="/ppt/slides/slide190.xml" Id="R953f9c957f204275" /><Relationship Type="http://schemas.openxmlformats.org/officeDocument/2006/relationships/slide" Target="/ppt/slides/slide191.xml" Id="R1ea1ec35fc864c7c" /><Relationship Type="http://schemas.openxmlformats.org/officeDocument/2006/relationships/slide" Target="/ppt/slides/slide192.xml" Id="R4da31b9299e0486c" /><Relationship Type="http://schemas.openxmlformats.org/officeDocument/2006/relationships/slide" Target="/ppt/slides/slide193.xml" Id="Rb3a453157ca4428c" /><Relationship Type="http://schemas.openxmlformats.org/officeDocument/2006/relationships/slide" Target="/ppt/slides/slide194.xml" Id="Rbc8b110ef3df4cee" /><Relationship Type="http://schemas.openxmlformats.org/officeDocument/2006/relationships/slide" Target="/ppt/slides/slide195.xml" Id="Rdfa91028b5fb4cea" /><Relationship Type="http://schemas.openxmlformats.org/officeDocument/2006/relationships/slide" Target="/ppt/slides/slide196.xml" Id="R128cfd2968f04d63" /><Relationship Type="http://schemas.openxmlformats.org/officeDocument/2006/relationships/slide" Target="/ppt/slides/slide197.xml" Id="Rff802b1e1dfa44d0" /><Relationship Type="http://schemas.openxmlformats.org/officeDocument/2006/relationships/slide" Target="/ppt/slides/slide198.xml" Id="R046717f98a254d10" /><Relationship Type="http://schemas.openxmlformats.org/officeDocument/2006/relationships/slide" Target="/ppt/slides/slide199.xml" Id="R887c70ead2954801" /><Relationship Type="http://schemas.openxmlformats.org/officeDocument/2006/relationships/slide" Target="/ppt/slides/slide200.xml" Id="R123f6e56c04e4c0b" /><Relationship Type="http://schemas.openxmlformats.org/officeDocument/2006/relationships/slide" Target="/ppt/slides/slide201.xml" Id="Ra7ebc640164d4836" /><Relationship Type="http://schemas.openxmlformats.org/officeDocument/2006/relationships/slide" Target="/ppt/slides/slide202.xml" Id="R2fcfddcbc91348ce" /><Relationship Type="http://schemas.openxmlformats.org/officeDocument/2006/relationships/slide" Target="/ppt/slides/slide203.xml" Id="Rfa700897ac9244f8" /><Relationship Type="http://schemas.openxmlformats.org/officeDocument/2006/relationships/slide" Target="/ppt/slides/slide204.xml" Id="Rc7db5d8234b241c1" /><Relationship Type="http://schemas.openxmlformats.org/officeDocument/2006/relationships/slide" Target="/ppt/slides/slide205.xml" Id="R3cceb85bb5994e82" /><Relationship Type="http://schemas.openxmlformats.org/officeDocument/2006/relationships/slide" Target="/ppt/slides/slide206.xml" Id="Re4566f20b5554ce2" /><Relationship Type="http://schemas.openxmlformats.org/officeDocument/2006/relationships/slide" Target="/ppt/slides/slide207.xml" Id="R1e2e7b165ecc4bc7" /><Relationship Type="http://schemas.openxmlformats.org/officeDocument/2006/relationships/slide" Target="/ppt/slides/slide208.xml" Id="R8c0e595065f845e7" /><Relationship Type="http://schemas.openxmlformats.org/officeDocument/2006/relationships/slide" Target="/ppt/slides/slide209.xml" Id="Rcccd6d757f70442a" /><Relationship Type="http://schemas.openxmlformats.org/officeDocument/2006/relationships/slide" Target="/ppt/slides/slide210.xml" Id="Rdc93ca63fe99453c" /><Relationship Type="http://schemas.openxmlformats.org/officeDocument/2006/relationships/slide" Target="/ppt/slides/slide211.xml" Id="R359f600c7ef14354" /><Relationship Type="http://schemas.openxmlformats.org/officeDocument/2006/relationships/slide" Target="/ppt/slides/slide212.xml" Id="R314d662726124866" /><Relationship Type="http://schemas.openxmlformats.org/officeDocument/2006/relationships/slide" Target="/ppt/slides/slide213.xml" Id="Rd91b49b806a74d13" /><Relationship Type="http://schemas.openxmlformats.org/officeDocument/2006/relationships/slide" Target="/ppt/slides/slide214.xml" Id="R0bbc216da3cf4a30" /><Relationship Type="http://schemas.openxmlformats.org/officeDocument/2006/relationships/slide" Target="/ppt/slides/slide215.xml" Id="R0ccf1c31a938488e" /><Relationship Type="http://schemas.openxmlformats.org/officeDocument/2006/relationships/slide" Target="/ppt/slides/slide216.xml" Id="Rea94f739c380415d" /><Relationship Type="http://schemas.openxmlformats.org/officeDocument/2006/relationships/slide" Target="/ppt/slides/slide217.xml" Id="Rc51a87059f114f55" /><Relationship Type="http://schemas.openxmlformats.org/officeDocument/2006/relationships/slide" Target="/ppt/slides/slide218.xml" Id="R95e949018fe24fd6" /><Relationship Type="http://schemas.openxmlformats.org/officeDocument/2006/relationships/slide" Target="/ppt/slides/slide219.xml" Id="R64595652dd4f4c27" /><Relationship Type="http://schemas.openxmlformats.org/officeDocument/2006/relationships/slide" Target="/ppt/slides/slide220.xml" Id="R6654c7f9878b4518" /><Relationship Type="http://schemas.openxmlformats.org/officeDocument/2006/relationships/slide" Target="/ppt/slides/slide221.xml" Id="Rfafa79e634044de0" /><Relationship Type="http://schemas.openxmlformats.org/officeDocument/2006/relationships/slide" Target="/ppt/slides/slide222.xml" Id="R1eb89ec016544426" /><Relationship Type="http://schemas.openxmlformats.org/officeDocument/2006/relationships/slide" Target="/ppt/slides/slide223.xml" Id="R9c4b4ed146884027" /><Relationship Type="http://schemas.openxmlformats.org/officeDocument/2006/relationships/slide" Target="/ppt/slides/slide224.xml" Id="R74136ddc08124db6" /><Relationship Type="http://schemas.openxmlformats.org/officeDocument/2006/relationships/slide" Target="/ppt/slides/slide225.xml" Id="Rea3863752309462a" /><Relationship Type="http://schemas.openxmlformats.org/officeDocument/2006/relationships/slide" Target="/ppt/slides/slide226.xml" Id="Rb37a78006b0d432a" /><Relationship Type="http://schemas.openxmlformats.org/officeDocument/2006/relationships/slide" Target="/ppt/slides/slide227.xml" Id="R724896452e9e4fa6" /><Relationship Type="http://schemas.openxmlformats.org/officeDocument/2006/relationships/slide" Target="/ppt/slides/slide228.xml" Id="R28237b0e0478485f" /><Relationship Type="http://schemas.openxmlformats.org/officeDocument/2006/relationships/slide" Target="/ppt/slides/slide229.xml" Id="R96bb923edfac47d8" /><Relationship Type="http://schemas.openxmlformats.org/officeDocument/2006/relationships/slide" Target="/ppt/slides/slide230.xml" Id="Red0e2f4ec1ad4b99" /><Relationship Type="http://schemas.openxmlformats.org/officeDocument/2006/relationships/slide" Target="/ppt/slides/slide231.xml" Id="R80e6fad7d75c4ccf" /><Relationship Type="http://schemas.openxmlformats.org/officeDocument/2006/relationships/slide" Target="/ppt/slides/slide232.xml" Id="R03eaa6d2616d48cc" /><Relationship Type="http://schemas.openxmlformats.org/officeDocument/2006/relationships/slide" Target="/ppt/slides/slide233.xml" Id="Rb92d19db7f72475c" /><Relationship Type="http://schemas.openxmlformats.org/officeDocument/2006/relationships/slide" Target="/ppt/slides/slide234.xml" Id="R52972d81e2b545bc" /><Relationship Type="http://schemas.openxmlformats.org/officeDocument/2006/relationships/slide" Target="/ppt/slides/slide235.xml" Id="R6af681aa1abb430f" /><Relationship Type="http://schemas.openxmlformats.org/officeDocument/2006/relationships/slide" Target="/ppt/slides/slide236.xml" Id="R7f21751e3a3b4b46" /><Relationship Type="http://schemas.openxmlformats.org/officeDocument/2006/relationships/slide" Target="/ppt/slides/slide237.xml" Id="R9cb20f11ff054e1d" /><Relationship Type="http://schemas.openxmlformats.org/officeDocument/2006/relationships/slide" Target="/ppt/slides/slide238.xml" Id="R35f4e626ccc34b21" /><Relationship Type="http://schemas.openxmlformats.org/officeDocument/2006/relationships/slide" Target="/ppt/slides/slide239.xml" Id="Re328967ccf944d89" /><Relationship Type="http://schemas.openxmlformats.org/officeDocument/2006/relationships/slide" Target="/ppt/slides/slide240.xml" Id="R69407e5294ad476a" /><Relationship Type="http://schemas.openxmlformats.org/officeDocument/2006/relationships/slide" Target="/ppt/slides/slide241.xml" Id="Ra6093801b3c0476c" /><Relationship Type="http://schemas.openxmlformats.org/officeDocument/2006/relationships/slide" Target="/ppt/slides/slide242.xml" Id="R9cb2aab906b04905" /><Relationship Type="http://schemas.openxmlformats.org/officeDocument/2006/relationships/slide" Target="/ppt/slides/slide243.xml" Id="Re4f446031bfa4e1e" /><Relationship Type="http://schemas.openxmlformats.org/officeDocument/2006/relationships/slide" Target="/ppt/slides/slide244.xml" Id="Rc9c07c2f29e347ab" /><Relationship Type="http://schemas.openxmlformats.org/officeDocument/2006/relationships/slide" Target="/ppt/slides/slide245.xml" Id="R1aab6e7648e2474f" /><Relationship Type="http://schemas.openxmlformats.org/officeDocument/2006/relationships/slide" Target="/ppt/slides/slide246.xml" Id="R140a43eaff2c4da2" /><Relationship Type="http://schemas.openxmlformats.org/officeDocument/2006/relationships/slide" Target="/ppt/slides/slide247.xml" Id="Rd3225a81c089415a" /><Relationship Type="http://schemas.openxmlformats.org/officeDocument/2006/relationships/slide" Target="/ppt/slides/slide248.xml" Id="R2d378900fd1c4d26" /><Relationship Type="http://schemas.openxmlformats.org/officeDocument/2006/relationships/slide" Target="/ppt/slides/slide249.xml" Id="R82eef49b6992476d" /><Relationship Type="http://schemas.openxmlformats.org/officeDocument/2006/relationships/slide" Target="/ppt/slides/slide250.xml" Id="Rb6dbc05454934187" /><Relationship Type="http://schemas.openxmlformats.org/officeDocument/2006/relationships/slide" Target="/ppt/slides/slide251.xml" Id="Rcc6bc9d8c80a47e8" /><Relationship Type="http://schemas.openxmlformats.org/officeDocument/2006/relationships/slide" Target="/ppt/slides/slide252.xml" Id="R54ffd5ce3ae04532" /><Relationship Type="http://schemas.openxmlformats.org/officeDocument/2006/relationships/slide" Target="/ppt/slides/slide253.xml" Id="R7542905393f24f8a" /><Relationship Type="http://schemas.openxmlformats.org/officeDocument/2006/relationships/slide" Target="/ppt/slides/slide254.xml" Id="R3c79a41da25d479c" /><Relationship Type="http://schemas.openxmlformats.org/officeDocument/2006/relationships/slide" Target="/ppt/slides/slide255.xml" Id="Rd608bba0bc114220" /><Relationship Type="http://schemas.openxmlformats.org/officeDocument/2006/relationships/slide" Target="/ppt/slides/slide256.xml" Id="R25f7166c2720428d" /><Relationship Type="http://schemas.openxmlformats.org/officeDocument/2006/relationships/slide" Target="/ppt/slides/slide257.xml" Id="R8b48ffab1f4f4d90" /><Relationship Type="http://schemas.openxmlformats.org/officeDocument/2006/relationships/slide" Target="/ppt/slides/slide258.xml" Id="R9fb5d1f1950b4df8" /><Relationship Type="http://schemas.openxmlformats.org/officeDocument/2006/relationships/slide" Target="/ppt/slides/slide259.xml" Id="Rfe54e7f1fc82414f" /><Relationship Type="http://schemas.openxmlformats.org/officeDocument/2006/relationships/slide" Target="/ppt/slides/slide260.xml" Id="Re3a2ae08f4cc4ab6" /><Relationship Type="http://schemas.openxmlformats.org/officeDocument/2006/relationships/slide" Target="/ppt/slides/slide261.xml" Id="R257829154f46405e" /><Relationship Type="http://schemas.openxmlformats.org/officeDocument/2006/relationships/slide" Target="/ppt/slides/slide262.xml" Id="R7e828b40697c4647" /><Relationship Type="http://schemas.openxmlformats.org/officeDocument/2006/relationships/slide" Target="/ppt/slides/slide263.xml" Id="Rf36743bede1046f3" /><Relationship Type="http://schemas.openxmlformats.org/officeDocument/2006/relationships/slide" Target="/ppt/slides/slide264.xml" Id="R71a510be23744730" /><Relationship Type="http://schemas.openxmlformats.org/officeDocument/2006/relationships/slide" Target="/ppt/slides/slide265.xml" Id="Ra66a8b1d61bf4103" /><Relationship Type="http://schemas.openxmlformats.org/officeDocument/2006/relationships/slide" Target="/ppt/slides/slide266.xml" Id="R0c78e3fbb3824d58" /><Relationship Type="http://schemas.openxmlformats.org/officeDocument/2006/relationships/slide" Target="/ppt/slides/slide267.xml" Id="R92268c4b578c4c7a" /><Relationship Type="http://schemas.openxmlformats.org/officeDocument/2006/relationships/slide" Target="/ppt/slides/slide268.xml" Id="R8856c31cc1564be7" /><Relationship Type="http://schemas.openxmlformats.org/officeDocument/2006/relationships/slide" Target="/ppt/slides/slide269.xml" Id="Rf183c01568d9470a" /><Relationship Type="http://schemas.openxmlformats.org/officeDocument/2006/relationships/slide" Target="/ppt/slides/slide270.xml" Id="R2b8f1c4ea0b840d6" /><Relationship Type="http://schemas.openxmlformats.org/officeDocument/2006/relationships/slide" Target="/ppt/slides/slide271.xml" Id="R27775f9c12d54f3c" /><Relationship Type="http://schemas.openxmlformats.org/officeDocument/2006/relationships/slide" Target="/ppt/slides/slide272.xml" Id="Rca521b6302314880" /><Relationship Type="http://schemas.openxmlformats.org/officeDocument/2006/relationships/slide" Target="/ppt/slides/slide273.xml" Id="Rd7bb59a5e725434c" /><Relationship Type="http://schemas.openxmlformats.org/officeDocument/2006/relationships/slide" Target="/ppt/slides/slide274.xml" Id="R7e3c4f0a27a54c1e" /><Relationship Type="http://schemas.openxmlformats.org/officeDocument/2006/relationships/slide" Target="/ppt/slides/slide275.xml" Id="R8061f9aa4e5d4a50" /><Relationship Type="http://schemas.openxmlformats.org/officeDocument/2006/relationships/slide" Target="/ppt/slides/slide276.xml" Id="R3a1202fc8f1a4083" /><Relationship Type="http://schemas.openxmlformats.org/officeDocument/2006/relationships/slide" Target="/ppt/slides/slide277.xml" Id="R6e29bc0c6d5e4a9a" /><Relationship Type="http://schemas.openxmlformats.org/officeDocument/2006/relationships/slide" Target="/ppt/slides/slide278.xml" Id="R78dc0372a52a413c" /><Relationship Type="http://schemas.openxmlformats.org/officeDocument/2006/relationships/slide" Target="/ppt/slides/slide279.xml" Id="Rb63060db68644e41" /><Relationship Type="http://schemas.openxmlformats.org/officeDocument/2006/relationships/slide" Target="/ppt/slides/slide280.xml" Id="R8c5b22e08e0c4bab" /><Relationship Type="http://schemas.openxmlformats.org/officeDocument/2006/relationships/slide" Target="/ppt/slides/slide281.xml" Id="R2b84eee6d84d4a1b" /><Relationship Type="http://schemas.openxmlformats.org/officeDocument/2006/relationships/slide" Target="/ppt/slides/slide282.xml" Id="Rce90f84e85534a0a" /><Relationship Type="http://schemas.openxmlformats.org/officeDocument/2006/relationships/slide" Target="/ppt/slides/slide283.xml" Id="Ra1213cc57e2a4542" /><Relationship Type="http://schemas.openxmlformats.org/officeDocument/2006/relationships/slide" Target="/ppt/slides/slide284.xml" Id="R4f4917007f524432" /><Relationship Type="http://schemas.openxmlformats.org/officeDocument/2006/relationships/slide" Target="/ppt/slides/slide285.xml" Id="Rd5f56ae195a349d9" /><Relationship Type="http://schemas.openxmlformats.org/officeDocument/2006/relationships/slide" Target="/ppt/slides/slide286.xml" Id="Rdade664246944897" /><Relationship Type="http://schemas.openxmlformats.org/officeDocument/2006/relationships/slide" Target="/ppt/slides/slide287.xml" Id="R5586742ed53e440e" /><Relationship Type="http://schemas.openxmlformats.org/officeDocument/2006/relationships/slide" Target="/ppt/slides/slide288.xml" Id="R57dd8b31448e43bb" /><Relationship Type="http://schemas.openxmlformats.org/officeDocument/2006/relationships/slide" Target="/ppt/slides/slide289.xml" Id="R1f0643c153a34838" /><Relationship Type="http://schemas.openxmlformats.org/officeDocument/2006/relationships/slide" Target="/ppt/slides/slide290.xml" Id="R6bfdf9c051f8494c" /><Relationship Type="http://schemas.openxmlformats.org/officeDocument/2006/relationships/slide" Target="/ppt/slides/slide291.xml" Id="R1e5f78dc736d4ce1" /><Relationship Type="http://schemas.openxmlformats.org/officeDocument/2006/relationships/slide" Target="/ppt/slides/slide292.xml" Id="R65a7b04253d34a19" /><Relationship Type="http://schemas.openxmlformats.org/officeDocument/2006/relationships/slide" Target="/ppt/slides/slide293.xml" Id="R479845e0a1164726" /><Relationship Type="http://schemas.openxmlformats.org/officeDocument/2006/relationships/slide" Target="/ppt/slides/slide294.xml" Id="R5433c285710c4354" /><Relationship Type="http://schemas.openxmlformats.org/officeDocument/2006/relationships/slide" Target="/ppt/slides/slide295.xml" Id="Rf77c349580a243dc" /><Relationship Type="http://schemas.openxmlformats.org/officeDocument/2006/relationships/slide" Target="/ppt/slides/slide296.xml" Id="R79f4e2ca3ff54434" /><Relationship Type="http://schemas.openxmlformats.org/officeDocument/2006/relationships/slide" Target="/ppt/slides/slide297.xml" Id="R728dd684314a4a2c" /><Relationship Type="http://schemas.openxmlformats.org/officeDocument/2006/relationships/slide" Target="/ppt/slides/slide298.xml" Id="R231bf94d9115479c" /><Relationship Type="http://schemas.openxmlformats.org/officeDocument/2006/relationships/slide" Target="/ppt/slides/slide299.xml" Id="Ra09c2aa8b6f341ed" /><Relationship Type="http://schemas.openxmlformats.org/officeDocument/2006/relationships/slide" Target="/ppt/slides/slide300.xml" Id="R4037aed5aa9f4cd2" /><Relationship Type="http://schemas.openxmlformats.org/officeDocument/2006/relationships/slide" Target="/ppt/slides/slide301.xml" Id="Rd03b1056a3304057" /><Relationship Type="http://schemas.openxmlformats.org/officeDocument/2006/relationships/slide" Target="/ppt/slides/slide302.xml" Id="R789b12987b234802" /><Relationship Type="http://schemas.openxmlformats.org/officeDocument/2006/relationships/slide" Target="/ppt/slides/slide303.xml" Id="Radffba91db024a96" /><Relationship Type="http://schemas.openxmlformats.org/officeDocument/2006/relationships/slide" Target="/ppt/slides/slide304.xml" Id="R27ad99dc714d4017" /><Relationship Type="http://schemas.openxmlformats.org/officeDocument/2006/relationships/slide" Target="/ppt/slides/slide305.xml" Id="Rbd458f0307c94744" /><Relationship Type="http://schemas.openxmlformats.org/officeDocument/2006/relationships/slide" Target="/ppt/slides/slide306.xml" Id="Rf4648f0060d74ca0" /><Relationship Type="http://schemas.openxmlformats.org/officeDocument/2006/relationships/slide" Target="/ppt/slides/slide307.xml" Id="Rd0b9dd1039a54398" /><Relationship Type="http://schemas.openxmlformats.org/officeDocument/2006/relationships/slide" Target="/ppt/slides/slide308.xml" Id="R0ba057e464dd476d" /><Relationship Type="http://schemas.openxmlformats.org/officeDocument/2006/relationships/slide" Target="/ppt/slides/slide309.xml" Id="R8bf219fc36fb45fd" /><Relationship Type="http://schemas.openxmlformats.org/officeDocument/2006/relationships/slide" Target="/ppt/slides/slide310.xml" Id="R5e899909220a453a" /><Relationship Type="http://schemas.openxmlformats.org/officeDocument/2006/relationships/slide" Target="/ppt/slides/slide311.xml" Id="R91e43305042c4b2c" /><Relationship Type="http://schemas.openxmlformats.org/officeDocument/2006/relationships/slide" Target="/ppt/slides/slide312.xml" Id="Rdd0fa1a6a6cc484d" /><Relationship Type="http://schemas.openxmlformats.org/officeDocument/2006/relationships/slide" Target="/ppt/slides/slide313.xml" Id="R1278b5a14e19410e" /><Relationship Type="http://schemas.openxmlformats.org/officeDocument/2006/relationships/slide" Target="/ppt/slides/slide314.xml" Id="R96c3de4ccdb548aa" /><Relationship Type="http://schemas.openxmlformats.org/officeDocument/2006/relationships/slide" Target="/ppt/slides/slide315.xml" Id="Rfd644a665bd54a2e" /><Relationship Type="http://schemas.openxmlformats.org/officeDocument/2006/relationships/slide" Target="/ppt/slides/slide316.xml" Id="R408caa3286774989" /><Relationship Type="http://schemas.openxmlformats.org/officeDocument/2006/relationships/slide" Target="/ppt/slides/slide317.xml" Id="R774b54a16c2c4ec8" /><Relationship Type="http://schemas.openxmlformats.org/officeDocument/2006/relationships/slide" Target="/ppt/slides/slide318.xml" Id="R311dd5dd918847e0" /><Relationship Type="http://schemas.openxmlformats.org/officeDocument/2006/relationships/slide" Target="/ppt/slides/slide319.xml" Id="Rff683d936ea34f81" /><Relationship Type="http://schemas.openxmlformats.org/officeDocument/2006/relationships/slide" Target="/ppt/slides/slide320.xml" Id="R9f4156945753446c" /><Relationship Type="http://schemas.openxmlformats.org/officeDocument/2006/relationships/slide" Target="/ppt/slides/slide321.xml" Id="R4b4a9c3cb1d34311" /><Relationship Type="http://schemas.openxmlformats.org/officeDocument/2006/relationships/slide" Target="/ppt/slides/slide322.xml" Id="Ra2e5509e70704a81" /><Relationship Type="http://schemas.openxmlformats.org/officeDocument/2006/relationships/slide" Target="/ppt/slides/slide323.xml" Id="R5d4598bf1cab4987" /><Relationship Type="http://schemas.openxmlformats.org/officeDocument/2006/relationships/slide" Target="/ppt/slides/slide324.xml" Id="R5eaae0dd83564e07" /><Relationship Type="http://schemas.openxmlformats.org/officeDocument/2006/relationships/slide" Target="/ppt/slides/slide325.xml" Id="R81242ca0c59b4d62" /><Relationship Type="http://schemas.openxmlformats.org/officeDocument/2006/relationships/slide" Target="/ppt/slides/slide326.xml" Id="R1a6e509d07274f9b" /><Relationship Type="http://schemas.openxmlformats.org/officeDocument/2006/relationships/slide" Target="/ppt/slides/slide327.xml" Id="R6f6a6069a2724cd7" /><Relationship Type="http://schemas.openxmlformats.org/officeDocument/2006/relationships/slide" Target="/ppt/slides/slide328.xml" Id="Rdf5cc56dc2bb4c50" /><Relationship Type="http://schemas.openxmlformats.org/officeDocument/2006/relationships/slide" Target="/ppt/slides/slide329.xml" Id="R0606c8e1593640e4" /><Relationship Type="http://schemas.openxmlformats.org/officeDocument/2006/relationships/slide" Target="/ppt/slides/slide330.xml" Id="R49ab1fd2a30040e1" /><Relationship Type="http://schemas.openxmlformats.org/officeDocument/2006/relationships/slide" Target="/ppt/slides/slide331.xml" Id="R7e0d75800f56407b" /><Relationship Type="http://schemas.openxmlformats.org/officeDocument/2006/relationships/slide" Target="/ppt/slides/slide332.xml" Id="Rc7f65432555a4c3c" /><Relationship Type="http://schemas.openxmlformats.org/officeDocument/2006/relationships/slide" Target="/ppt/slides/slide333.xml" Id="R531c2a710a0a4a0b" /><Relationship Type="http://schemas.openxmlformats.org/officeDocument/2006/relationships/slide" Target="/ppt/slides/slide334.xml" Id="R810f433c50e14c22" /><Relationship Type="http://schemas.openxmlformats.org/officeDocument/2006/relationships/slide" Target="/ppt/slides/slide335.xml" Id="Rcf55b41cc14b4703" /><Relationship Type="http://schemas.openxmlformats.org/officeDocument/2006/relationships/slide" Target="/ppt/slides/slide336.xml" Id="Re7139905fc414db0" /><Relationship Type="http://schemas.openxmlformats.org/officeDocument/2006/relationships/slide" Target="/ppt/slides/slide337.xml" Id="R3dc0f10e19ed4aeb" /><Relationship Type="http://schemas.openxmlformats.org/officeDocument/2006/relationships/slide" Target="/ppt/slides/slide338.xml" Id="R0013faad5ce342dc" /><Relationship Type="http://schemas.openxmlformats.org/officeDocument/2006/relationships/slide" Target="/ppt/slides/slide339.xml" Id="R9b1f61ea41ea4f10" /><Relationship Type="http://schemas.openxmlformats.org/officeDocument/2006/relationships/slide" Target="/ppt/slides/slide340.xml" Id="R9d55859d4df94f7a" /><Relationship Type="http://schemas.openxmlformats.org/officeDocument/2006/relationships/slide" Target="/ppt/slides/slide341.xml" Id="R9fdf35362fb74446" /><Relationship Type="http://schemas.openxmlformats.org/officeDocument/2006/relationships/slide" Target="/ppt/slides/slide342.xml" Id="R98153ae445d640ef" /><Relationship Type="http://schemas.openxmlformats.org/officeDocument/2006/relationships/slide" Target="/ppt/slides/slide343.xml" Id="R6fb9ae640c2e4bbf" /><Relationship Type="http://schemas.openxmlformats.org/officeDocument/2006/relationships/slide" Target="/ppt/slides/slide344.xml" Id="Rda8e4edbe2ea4953" /><Relationship Type="http://schemas.openxmlformats.org/officeDocument/2006/relationships/slide" Target="/ppt/slides/slide345.xml" Id="R68e075e3b52b4b9b" /><Relationship Type="http://schemas.openxmlformats.org/officeDocument/2006/relationships/slide" Target="/ppt/slides/slide346.xml" Id="R839faa81f7fb411a" /><Relationship Type="http://schemas.openxmlformats.org/officeDocument/2006/relationships/slide" Target="/ppt/slides/slide347.xml" Id="R01fd290beb38436d" /><Relationship Type="http://schemas.openxmlformats.org/officeDocument/2006/relationships/slide" Target="/ppt/slides/slide348.xml" Id="Rd0276095f64f42bd" /><Relationship Type="http://schemas.openxmlformats.org/officeDocument/2006/relationships/slide" Target="/ppt/slides/slide349.xml" Id="Rc533709189ff4a5b" /><Relationship Type="http://schemas.openxmlformats.org/officeDocument/2006/relationships/slide" Target="/ppt/slides/slide350.xml" Id="Ra56a6dd031b54ed6" /><Relationship Type="http://schemas.openxmlformats.org/officeDocument/2006/relationships/slide" Target="/ppt/slides/slide351.xml" Id="R3b46271b8a4e42fa" /><Relationship Type="http://schemas.openxmlformats.org/officeDocument/2006/relationships/slide" Target="/ppt/slides/slide352.xml" Id="R68a10b46827740cb" /><Relationship Type="http://schemas.openxmlformats.org/officeDocument/2006/relationships/slide" Target="/ppt/slides/slide353.xml" Id="Rbebb32f0f2564092" /><Relationship Type="http://schemas.openxmlformats.org/officeDocument/2006/relationships/slide" Target="/ppt/slides/slide354.xml" Id="R059273566d6e4d24" /><Relationship Type="http://schemas.openxmlformats.org/officeDocument/2006/relationships/slide" Target="/ppt/slides/slide355.xml" Id="R08ba1f011a3647e4" /><Relationship Type="http://schemas.openxmlformats.org/officeDocument/2006/relationships/slide" Target="/ppt/slides/slide356.xml" Id="R4ba2aed5dbd647e2" /><Relationship Type="http://schemas.openxmlformats.org/officeDocument/2006/relationships/slide" Target="/ppt/slides/slide357.xml" Id="R78da9715541543bd" /><Relationship Type="http://schemas.openxmlformats.org/officeDocument/2006/relationships/slide" Target="/ppt/slides/slide358.xml" Id="Rf3d4e5de5e064a85" /><Relationship Type="http://schemas.openxmlformats.org/officeDocument/2006/relationships/slide" Target="/ppt/slides/slide359.xml" Id="R7337358cfd1f44cf" /><Relationship Type="http://schemas.openxmlformats.org/officeDocument/2006/relationships/slide" Target="/ppt/slides/slide360.xml" Id="R961b958b7a4e4d11" /><Relationship Type="http://schemas.openxmlformats.org/officeDocument/2006/relationships/slide" Target="/ppt/slides/slide361.xml" Id="Rec5ffcc5f37e40d2" /><Relationship Type="http://schemas.openxmlformats.org/officeDocument/2006/relationships/slide" Target="/ppt/slides/slide362.xml" Id="R6e6a8aa9df41419c" /><Relationship Type="http://schemas.openxmlformats.org/officeDocument/2006/relationships/slide" Target="/ppt/slides/slide363.xml" Id="R1a851157a25b4979" /><Relationship Type="http://schemas.openxmlformats.org/officeDocument/2006/relationships/slide" Target="/ppt/slides/slide364.xml" Id="Rc1de1d6908804773" /><Relationship Type="http://schemas.openxmlformats.org/officeDocument/2006/relationships/slide" Target="/ppt/slides/slide365.xml" Id="Rebf528db8f31439c" /><Relationship Type="http://schemas.openxmlformats.org/officeDocument/2006/relationships/slide" Target="/ppt/slides/slide366.xml" Id="R1bdcd904586846ee" /><Relationship Type="http://schemas.openxmlformats.org/officeDocument/2006/relationships/slide" Target="/ppt/slides/slide367.xml" Id="Rf527b52b94404dd3" /><Relationship Type="http://schemas.openxmlformats.org/officeDocument/2006/relationships/slide" Target="/ppt/slides/slide368.xml" Id="R6a754a216b7b4c1d" /><Relationship Type="http://schemas.openxmlformats.org/officeDocument/2006/relationships/slide" Target="/ppt/slides/slide369.xml" Id="Rf72d3941c0a14c1a" /><Relationship Type="http://schemas.openxmlformats.org/officeDocument/2006/relationships/slide" Target="/ppt/slides/slide370.xml" Id="R5194b378a25a4463" /><Relationship Type="http://schemas.openxmlformats.org/officeDocument/2006/relationships/slide" Target="/ppt/slides/slide371.xml" Id="R213168d68f8942c4" /><Relationship Type="http://schemas.openxmlformats.org/officeDocument/2006/relationships/slide" Target="/ppt/slides/slide372.xml" Id="Rb7eb9cd157de45c5" /><Relationship Type="http://schemas.openxmlformats.org/officeDocument/2006/relationships/slide" Target="/ppt/slides/slide373.xml" Id="Ref27281357754cee" /><Relationship Type="http://schemas.openxmlformats.org/officeDocument/2006/relationships/slide" Target="/ppt/slides/slide374.xml" Id="Raffee0ab99fd4493" /><Relationship Type="http://schemas.openxmlformats.org/officeDocument/2006/relationships/slide" Target="/ppt/slides/slide375.xml" Id="Rb57daa4f92674513" /><Relationship Type="http://schemas.openxmlformats.org/officeDocument/2006/relationships/slide" Target="/ppt/slides/slide376.xml" Id="R1ca3870ec89244a8" /><Relationship Type="http://schemas.openxmlformats.org/officeDocument/2006/relationships/slide" Target="/ppt/slides/slide377.xml" Id="Rb1c7a6272e4f46b4" /><Relationship Type="http://schemas.openxmlformats.org/officeDocument/2006/relationships/slide" Target="/ppt/slides/slide378.xml" Id="R866e068c8ae540f6" /><Relationship Type="http://schemas.openxmlformats.org/officeDocument/2006/relationships/slide" Target="/ppt/slides/slide379.xml" Id="R7e77b46712a94399" /><Relationship Type="http://schemas.openxmlformats.org/officeDocument/2006/relationships/slide" Target="/ppt/slides/slide380.xml" Id="R4d4abc8dfd5d4399" /><Relationship Type="http://schemas.openxmlformats.org/officeDocument/2006/relationships/slide" Target="/ppt/slides/slide381.xml" Id="R4052a4659c3d42c0" /><Relationship Type="http://schemas.openxmlformats.org/officeDocument/2006/relationships/slide" Target="/ppt/slides/slide382.xml" Id="Rd16a9d8b17c34079" /><Relationship Type="http://schemas.openxmlformats.org/officeDocument/2006/relationships/slide" Target="/ppt/slides/slide383.xml" Id="Rc0e51354231d4696" /><Relationship Type="http://schemas.openxmlformats.org/officeDocument/2006/relationships/slide" Target="/ppt/slides/slide384.xml" Id="R54a8134e300b45ee" /><Relationship Type="http://schemas.openxmlformats.org/officeDocument/2006/relationships/slide" Target="/ppt/slides/slide385.xml" Id="R01740fe4b7d341c3" /><Relationship Type="http://schemas.openxmlformats.org/officeDocument/2006/relationships/slide" Target="/ppt/slides/slide386.xml" Id="R078679b5388a4d83" /><Relationship Type="http://schemas.openxmlformats.org/officeDocument/2006/relationships/slide" Target="/ppt/slides/slide387.xml" Id="R30b0f9507df44a5f" /><Relationship Type="http://schemas.openxmlformats.org/officeDocument/2006/relationships/slide" Target="/ppt/slides/slide388.xml" Id="R2f0904e6f6694546" /><Relationship Type="http://schemas.openxmlformats.org/officeDocument/2006/relationships/slide" Target="/ppt/slides/slide389.xml" Id="Rd5b659ba23fb4803" /><Relationship Type="http://schemas.openxmlformats.org/officeDocument/2006/relationships/slide" Target="/ppt/slides/slide390.xml" Id="R05adc26325e14bf5" /><Relationship Type="http://schemas.openxmlformats.org/officeDocument/2006/relationships/slide" Target="/ppt/slides/slide391.xml" Id="Rc53a80c840ed4eb8" /><Relationship Type="http://schemas.openxmlformats.org/officeDocument/2006/relationships/slide" Target="/ppt/slides/slide392.xml" Id="Rb137e65c5e1444b9" /><Relationship Type="http://schemas.openxmlformats.org/officeDocument/2006/relationships/slide" Target="/ppt/slides/slide393.xml" Id="R86b75aa61e8c4932" /><Relationship Type="http://schemas.openxmlformats.org/officeDocument/2006/relationships/slide" Target="/ppt/slides/slide394.xml" Id="R8afeef06763e49de" /><Relationship Type="http://schemas.openxmlformats.org/officeDocument/2006/relationships/slide" Target="/ppt/slides/slide395.xml" Id="R6329d768c0c24fb9" /><Relationship Type="http://schemas.openxmlformats.org/officeDocument/2006/relationships/slide" Target="/ppt/slides/slide396.xml" Id="R4a3264ba1d804bc2" /><Relationship Type="http://schemas.openxmlformats.org/officeDocument/2006/relationships/slide" Target="/ppt/slides/slide397.xml" Id="R8692f994cbaf4f5f" /><Relationship Type="http://schemas.openxmlformats.org/officeDocument/2006/relationships/slide" Target="/ppt/slides/slide398.xml" Id="R487ef515b997423c" /><Relationship Type="http://schemas.openxmlformats.org/officeDocument/2006/relationships/slide" Target="/ppt/slides/slide399.xml" Id="R96b1b7428f584e0c" /><Relationship Type="http://schemas.openxmlformats.org/officeDocument/2006/relationships/slide" Target="/ppt/slides/slide400.xml" Id="R7a6275c4b5ea4fd2" /><Relationship Type="http://schemas.openxmlformats.org/officeDocument/2006/relationships/slide" Target="/ppt/slides/slide401.xml" Id="Rf984f24fdd2c4106" /><Relationship Type="http://schemas.openxmlformats.org/officeDocument/2006/relationships/slide" Target="/ppt/slides/slide402.xml" Id="Rce8d33390a6a4561" /><Relationship Type="http://schemas.openxmlformats.org/officeDocument/2006/relationships/slide" Target="/ppt/slides/slide403.xml" Id="R8509d71f387944a6" /><Relationship Type="http://schemas.openxmlformats.org/officeDocument/2006/relationships/slide" Target="/ppt/slides/slide404.xml" Id="R0955161944824e80" /><Relationship Type="http://schemas.openxmlformats.org/officeDocument/2006/relationships/slide" Target="/ppt/slides/slide405.xml" Id="R858d541ea7834bea" /><Relationship Type="http://schemas.openxmlformats.org/officeDocument/2006/relationships/slide" Target="/ppt/slides/slide406.xml" Id="R65639626d63145ea" /><Relationship Type="http://schemas.openxmlformats.org/officeDocument/2006/relationships/slide" Target="/ppt/slides/slide407.xml" Id="R27ed992605324a80" /><Relationship Type="http://schemas.openxmlformats.org/officeDocument/2006/relationships/slide" Target="/ppt/slides/slide408.xml" Id="R46ad36241ce94b5b" /><Relationship Type="http://schemas.openxmlformats.org/officeDocument/2006/relationships/slide" Target="/ppt/slides/slide409.xml" Id="R0ff62a50a4e54f37" /><Relationship Type="http://schemas.openxmlformats.org/officeDocument/2006/relationships/slide" Target="/ppt/slides/slide410.xml" Id="R7f28000cc2034029" /><Relationship Type="http://schemas.openxmlformats.org/officeDocument/2006/relationships/slide" Target="/ppt/slides/slide411.xml" Id="R43b05bb4c03f43be" /><Relationship Type="http://schemas.openxmlformats.org/officeDocument/2006/relationships/slide" Target="/ppt/slides/slide412.xml" Id="Ra1d8d328919544af" /><Relationship Type="http://schemas.openxmlformats.org/officeDocument/2006/relationships/slide" Target="/ppt/slides/slide413.xml" Id="Rb4ad634b3a9e4a35" /><Relationship Type="http://schemas.openxmlformats.org/officeDocument/2006/relationships/slide" Target="/ppt/slides/slide414.xml" Id="R6bb2a5d4f3374220" /><Relationship Type="http://schemas.openxmlformats.org/officeDocument/2006/relationships/slide" Target="/ppt/slides/slide415.xml" Id="Re6cb5404b5d148eb" /><Relationship Type="http://schemas.openxmlformats.org/officeDocument/2006/relationships/slide" Target="/ppt/slides/slide416.xml" Id="Rc83499177c5b4f38" /><Relationship Type="http://schemas.openxmlformats.org/officeDocument/2006/relationships/slide" Target="/ppt/slides/slide417.xml" Id="R821171472bb14458" /><Relationship Type="http://schemas.openxmlformats.org/officeDocument/2006/relationships/slide" Target="/ppt/slides/slide418.xml" Id="R7046c151a55a4318" /><Relationship Type="http://schemas.openxmlformats.org/officeDocument/2006/relationships/slide" Target="/ppt/slides/slide419.xml" Id="Re71cb2d9f7154018" /><Relationship Type="http://schemas.openxmlformats.org/officeDocument/2006/relationships/slide" Target="/ppt/slides/slide420.xml" Id="R41bdfe070e6b40a9" /><Relationship Type="http://schemas.openxmlformats.org/officeDocument/2006/relationships/slide" Target="/ppt/slides/slide421.xml" Id="R8261cf8f42254b2a" /><Relationship Type="http://schemas.openxmlformats.org/officeDocument/2006/relationships/slide" Target="/ppt/slides/slide422.xml" Id="R20f6d5907ebf4e44" /><Relationship Type="http://schemas.openxmlformats.org/officeDocument/2006/relationships/slide" Target="/ppt/slides/slide423.xml" Id="Ra2312358a5154d5a" /><Relationship Type="http://schemas.openxmlformats.org/officeDocument/2006/relationships/slide" Target="/ppt/slides/slide424.xml" Id="R31f9d0c232d4436e" /><Relationship Type="http://schemas.openxmlformats.org/officeDocument/2006/relationships/slide" Target="/ppt/slides/slide425.xml" Id="R22848334ae404813" /><Relationship Type="http://schemas.openxmlformats.org/officeDocument/2006/relationships/slide" Target="/ppt/slides/slide426.xml" Id="R78ea2e04f872415a" /><Relationship Type="http://schemas.openxmlformats.org/officeDocument/2006/relationships/slide" Target="/ppt/slides/slide427.xml" Id="Rf43b34bab7b94bab" /><Relationship Type="http://schemas.openxmlformats.org/officeDocument/2006/relationships/slide" Target="/ppt/slides/slide428.xml" Id="R939814a8428a44c3" /><Relationship Type="http://schemas.openxmlformats.org/officeDocument/2006/relationships/slide" Target="/ppt/slides/slide429.xml" Id="R36d99572f18049aa" /><Relationship Type="http://schemas.openxmlformats.org/officeDocument/2006/relationships/slide" Target="/ppt/slides/slide430.xml" Id="R7db29e35823c4387" /><Relationship Type="http://schemas.openxmlformats.org/officeDocument/2006/relationships/slide" Target="/ppt/slides/slide431.xml" Id="R55cb6353ab0842fa" /><Relationship Type="http://schemas.openxmlformats.org/officeDocument/2006/relationships/slide" Target="/ppt/slides/slide432.xml" Id="R24816ea45aa443c0" /><Relationship Type="http://schemas.openxmlformats.org/officeDocument/2006/relationships/slide" Target="/ppt/slides/slide433.xml" Id="R801028a73484483d" /><Relationship Type="http://schemas.openxmlformats.org/officeDocument/2006/relationships/slide" Target="/ppt/slides/slide434.xml" Id="Ref97b9ab64ad4549" /><Relationship Type="http://schemas.openxmlformats.org/officeDocument/2006/relationships/slide" Target="/ppt/slides/slide435.xml" Id="R79cb9de11d2143d4" /><Relationship Type="http://schemas.openxmlformats.org/officeDocument/2006/relationships/slide" Target="/ppt/slides/slide436.xml" Id="R8ad0e618aad84963" /><Relationship Type="http://schemas.openxmlformats.org/officeDocument/2006/relationships/slide" Target="/ppt/slides/slide437.xml" Id="R7d5787b3d9424df7" /><Relationship Type="http://schemas.openxmlformats.org/officeDocument/2006/relationships/slide" Target="/ppt/slides/slide438.xml" Id="R68fcd2136cf64e96" /><Relationship Type="http://schemas.openxmlformats.org/officeDocument/2006/relationships/slide" Target="/ppt/slides/slide439.xml" Id="Rc80b1d3ea759425e" /><Relationship Type="http://schemas.openxmlformats.org/officeDocument/2006/relationships/slide" Target="/ppt/slides/slide440.xml" Id="Re111747ca94b4c40" /><Relationship Type="http://schemas.openxmlformats.org/officeDocument/2006/relationships/slide" Target="/ppt/slides/slide441.xml" Id="Rd37a8b6c5c114648" /><Relationship Type="http://schemas.openxmlformats.org/officeDocument/2006/relationships/slide" Target="/ppt/slides/slide442.xml" Id="R11618cf014204479" /><Relationship Type="http://schemas.openxmlformats.org/officeDocument/2006/relationships/slide" Target="/ppt/slides/slide443.xml" Id="R4ea80abb2ed941a1" /><Relationship Type="http://schemas.openxmlformats.org/officeDocument/2006/relationships/slide" Target="/ppt/slides/slide444.xml" Id="Rcb7f31b5ddbf416e" /><Relationship Type="http://schemas.openxmlformats.org/officeDocument/2006/relationships/slide" Target="/ppt/slides/slide445.xml" Id="R40802a088b2c4c14" /><Relationship Type="http://schemas.openxmlformats.org/officeDocument/2006/relationships/slide" Target="/ppt/slides/slide446.xml" Id="R7f381217848c436a" /><Relationship Type="http://schemas.openxmlformats.org/officeDocument/2006/relationships/slide" Target="/ppt/slides/slide447.xml" Id="R7825f2ed8e1a44f2" /><Relationship Type="http://schemas.openxmlformats.org/officeDocument/2006/relationships/slide" Target="/ppt/slides/slide448.xml" Id="Ref27bf627598408f" /><Relationship Type="http://schemas.openxmlformats.org/officeDocument/2006/relationships/slide" Target="/ppt/slides/slide449.xml" Id="R08d51e640ccf40ea" /><Relationship Type="http://schemas.openxmlformats.org/officeDocument/2006/relationships/slide" Target="/ppt/slides/slide450.xml" Id="Rfc9452c733634552" /><Relationship Type="http://schemas.openxmlformats.org/officeDocument/2006/relationships/slide" Target="/ppt/slides/slide451.xml" Id="R739f0b3684e84c85" /><Relationship Type="http://schemas.openxmlformats.org/officeDocument/2006/relationships/slide" Target="/ppt/slides/slide452.xml" Id="R0f79790d506b4569" /><Relationship Type="http://schemas.openxmlformats.org/officeDocument/2006/relationships/slide" Target="/ppt/slides/slide453.xml" Id="Ra3ff5713ce064df7" /><Relationship Type="http://schemas.openxmlformats.org/officeDocument/2006/relationships/slide" Target="/ppt/slides/slide454.xml" Id="R0631e90fbd284fba" /><Relationship Type="http://schemas.openxmlformats.org/officeDocument/2006/relationships/slide" Target="/ppt/slides/slide455.xml" Id="Red02deaf43a34613" /><Relationship Type="http://schemas.openxmlformats.org/officeDocument/2006/relationships/slide" Target="/ppt/slides/slide456.xml" Id="R656f49adcf774698" /><Relationship Type="http://schemas.openxmlformats.org/officeDocument/2006/relationships/slide" Target="/ppt/slides/slide457.xml" Id="R5922c3f9187b4019" /><Relationship Type="http://schemas.openxmlformats.org/officeDocument/2006/relationships/slide" Target="/ppt/slides/slide458.xml" Id="R030f52d8702f4b44" /><Relationship Type="http://schemas.openxmlformats.org/officeDocument/2006/relationships/slide" Target="/ppt/slides/slide459.xml" Id="R383b0cadeaad4d5a" /><Relationship Type="http://schemas.openxmlformats.org/officeDocument/2006/relationships/slide" Target="/ppt/slides/slide460.xml" Id="Rbc12f449e2cd4350" /><Relationship Type="http://schemas.openxmlformats.org/officeDocument/2006/relationships/slide" Target="/ppt/slides/slide461.xml" Id="R6b520410d85a49b3" /><Relationship Type="http://schemas.openxmlformats.org/officeDocument/2006/relationships/slide" Target="/ppt/slides/slide462.xml" Id="R1d67b6346a6c4b38" /><Relationship Type="http://schemas.openxmlformats.org/officeDocument/2006/relationships/slide" Target="/ppt/slides/slide463.xml" Id="Rc455815e6bbc4bb1" /><Relationship Type="http://schemas.openxmlformats.org/officeDocument/2006/relationships/slide" Target="/ppt/slides/slide464.xml" Id="R8e4868f725524354" /><Relationship Type="http://schemas.openxmlformats.org/officeDocument/2006/relationships/slide" Target="/ppt/slides/slide465.xml" Id="R3c71667862004449" /><Relationship Type="http://schemas.openxmlformats.org/officeDocument/2006/relationships/slide" Target="/ppt/slides/slide466.xml" Id="R3ac29afd03b34b53" /><Relationship Type="http://schemas.openxmlformats.org/officeDocument/2006/relationships/slide" Target="/ppt/slides/slide467.xml" Id="Re903065d6792449e" /><Relationship Type="http://schemas.openxmlformats.org/officeDocument/2006/relationships/slide" Target="/ppt/slides/slide468.xml" Id="Rec8e6d1036f74cf8" /><Relationship Type="http://schemas.openxmlformats.org/officeDocument/2006/relationships/slide" Target="/ppt/slides/slide469.xml" Id="Rfd08dae056764732" /><Relationship Type="http://schemas.openxmlformats.org/officeDocument/2006/relationships/slide" Target="/ppt/slides/slide470.xml" Id="R683a7feaa13a4edc" /><Relationship Type="http://schemas.openxmlformats.org/officeDocument/2006/relationships/slide" Target="/ppt/slides/slide471.xml" Id="R1ebd8bac88a04813" /><Relationship Type="http://schemas.openxmlformats.org/officeDocument/2006/relationships/slide" Target="/ppt/slides/slide472.xml" Id="R5b38432143bd4c56" /><Relationship Type="http://schemas.openxmlformats.org/officeDocument/2006/relationships/slide" Target="/ppt/slides/slide473.xml" Id="R0212e95114d244e7" /><Relationship Type="http://schemas.openxmlformats.org/officeDocument/2006/relationships/slide" Target="/ppt/slides/slide474.xml" Id="Ra42b4b22063a4a59" /><Relationship Type="http://schemas.openxmlformats.org/officeDocument/2006/relationships/slide" Target="/ppt/slides/slide475.xml" Id="Rbeb405fc441b4ded" /><Relationship Type="http://schemas.openxmlformats.org/officeDocument/2006/relationships/slide" Target="/ppt/slides/slide476.xml" Id="Rbbdc8cd1faa94d77" /><Relationship Type="http://schemas.openxmlformats.org/officeDocument/2006/relationships/slide" Target="/ppt/slides/slide477.xml" Id="R04b7448adf2042e8" /><Relationship Type="http://schemas.openxmlformats.org/officeDocument/2006/relationships/slide" Target="/ppt/slides/slide478.xml" Id="R614b3e3b65124e5b" /><Relationship Type="http://schemas.openxmlformats.org/officeDocument/2006/relationships/slide" Target="/ppt/slides/slide479.xml" Id="R7ed43d6ca5db4bd1" /><Relationship Type="http://schemas.openxmlformats.org/officeDocument/2006/relationships/slide" Target="/ppt/slides/slide480.xml" Id="R004a3382382a4845" /><Relationship Type="http://schemas.openxmlformats.org/officeDocument/2006/relationships/slide" Target="/ppt/slides/slide481.xml" Id="R0ec0b0ce12ce4061" /><Relationship Type="http://schemas.openxmlformats.org/officeDocument/2006/relationships/slide" Target="/ppt/slides/slide482.xml" Id="R4adcf2dcca3b44df" /><Relationship Type="http://schemas.openxmlformats.org/officeDocument/2006/relationships/slide" Target="/ppt/slides/slide483.xml" Id="R9891f5c9349d45ff" /><Relationship Type="http://schemas.openxmlformats.org/officeDocument/2006/relationships/slide" Target="/ppt/slides/slide484.xml" Id="Re637adbcc285407a" /><Relationship Type="http://schemas.openxmlformats.org/officeDocument/2006/relationships/slide" Target="/ppt/slides/slide485.xml" Id="Reb76a126ca3744b9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notesMasters/theme/theme1.xml" Id="R68d3b96857dc49c7" 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Masters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e80b0e49bb1046c9" /><Relationship Type="http://schemas.openxmlformats.org/officeDocument/2006/relationships/notesMaster" Target="/ppt/notesMasters/notesMaster1.xml" Id="Rc5f8688d876b4dc8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10.xml" Id="Rdad622d989934809" /><Relationship Type="http://schemas.openxmlformats.org/officeDocument/2006/relationships/notesMaster" Target="/ppt/notesMasters/notesMaster1.xml" Id="Rda46f7a63f204bef" /></Relationships>
</file>

<file path=ppt/notesSlides/_rels/notesSlide100.xml.rels>&#65279;<?xml version="1.0" encoding="utf-8"?><Relationships xmlns="http://schemas.openxmlformats.org/package/2006/relationships"><Relationship Type="http://schemas.openxmlformats.org/officeDocument/2006/relationships/slide" Target="/ppt/slides/slide100.xml" Id="R2753119eb0034067" /><Relationship Type="http://schemas.openxmlformats.org/officeDocument/2006/relationships/notesMaster" Target="/ppt/notesMasters/notesMaster1.xml" Id="Rac220d77703a43a1" /></Relationships>
</file>

<file path=ppt/notesSlides/_rels/notesSlide101.xml.rels>&#65279;<?xml version="1.0" encoding="utf-8"?><Relationships xmlns="http://schemas.openxmlformats.org/package/2006/relationships"><Relationship Type="http://schemas.openxmlformats.org/officeDocument/2006/relationships/slide" Target="/ppt/slides/slide101.xml" Id="R091abe20d074493b" /><Relationship Type="http://schemas.openxmlformats.org/officeDocument/2006/relationships/notesMaster" Target="/ppt/notesMasters/notesMaster1.xml" Id="R5bd5563f4e0a4a4f" /></Relationships>
</file>

<file path=ppt/notesSlides/_rels/notesSlide102.xml.rels>&#65279;<?xml version="1.0" encoding="utf-8"?><Relationships xmlns="http://schemas.openxmlformats.org/package/2006/relationships"><Relationship Type="http://schemas.openxmlformats.org/officeDocument/2006/relationships/slide" Target="/ppt/slides/slide102.xml" Id="Ra49fcb784a3e41be" /><Relationship Type="http://schemas.openxmlformats.org/officeDocument/2006/relationships/notesMaster" Target="/ppt/notesMasters/notesMaster1.xml" Id="Rbe55cb820f9e4490" /></Relationships>
</file>

<file path=ppt/notesSlides/_rels/notesSlide103.xml.rels>&#65279;<?xml version="1.0" encoding="utf-8"?><Relationships xmlns="http://schemas.openxmlformats.org/package/2006/relationships"><Relationship Type="http://schemas.openxmlformats.org/officeDocument/2006/relationships/slide" Target="/ppt/slides/slide103.xml" Id="R03cc2789852c461a" /><Relationship Type="http://schemas.openxmlformats.org/officeDocument/2006/relationships/notesMaster" Target="/ppt/notesMasters/notesMaster1.xml" Id="R312319784d9b4805" /></Relationships>
</file>

<file path=ppt/notesSlides/_rels/notesSlide104.xml.rels>&#65279;<?xml version="1.0" encoding="utf-8"?><Relationships xmlns="http://schemas.openxmlformats.org/package/2006/relationships"><Relationship Type="http://schemas.openxmlformats.org/officeDocument/2006/relationships/slide" Target="/ppt/slides/slide104.xml" Id="Rede316fad88b44f9" /><Relationship Type="http://schemas.openxmlformats.org/officeDocument/2006/relationships/notesMaster" Target="/ppt/notesMasters/notesMaster1.xml" Id="R590b0168ff624bff" /></Relationships>
</file>

<file path=ppt/notesSlides/_rels/notesSlide105.xml.rels>&#65279;<?xml version="1.0" encoding="utf-8"?><Relationships xmlns="http://schemas.openxmlformats.org/package/2006/relationships"><Relationship Type="http://schemas.openxmlformats.org/officeDocument/2006/relationships/slide" Target="/ppt/slides/slide105.xml" Id="R7ab01e2a045a4d67" /><Relationship Type="http://schemas.openxmlformats.org/officeDocument/2006/relationships/notesMaster" Target="/ppt/notesMasters/notesMaster1.xml" Id="R039f4ac026d24290" /></Relationships>
</file>

<file path=ppt/notesSlides/_rels/notesSlide106.xml.rels>&#65279;<?xml version="1.0" encoding="utf-8"?><Relationships xmlns="http://schemas.openxmlformats.org/package/2006/relationships"><Relationship Type="http://schemas.openxmlformats.org/officeDocument/2006/relationships/slide" Target="/ppt/slides/slide106.xml" Id="R78d1950c3534492b" /><Relationship Type="http://schemas.openxmlformats.org/officeDocument/2006/relationships/notesMaster" Target="/ppt/notesMasters/notesMaster1.xml" Id="R8e48daa3d947404d" /></Relationships>
</file>

<file path=ppt/notesSlides/_rels/notesSlide107.xml.rels>&#65279;<?xml version="1.0" encoding="utf-8"?><Relationships xmlns="http://schemas.openxmlformats.org/package/2006/relationships"><Relationship Type="http://schemas.openxmlformats.org/officeDocument/2006/relationships/slide" Target="/ppt/slides/slide107.xml" Id="Rf9da91efde1b4c9a" /><Relationship Type="http://schemas.openxmlformats.org/officeDocument/2006/relationships/notesMaster" Target="/ppt/notesMasters/notesMaster1.xml" Id="R198c63ae305e4122" /></Relationships>
</file>

<file path=ppt/notesSlides/_rels/notesSlide108.xml.rels>&#65279;<?xml version="1.0" encoding="utf-8"?><Relationships xmlns="http://schemas.openxmlformats.org/package/2006/relationships"><Relationship Type="http://schemas.openxmlformats.org/officeDocument/2006/relationships/slide" Target="/ppt/slides/slide108.xml" Id="Rad40c325a2254a60" /><Relationship Type="http://schemas.openxmlformats.org/officeDocument/2006/relationships/notesMaster" Target="/ppt/notesMasters/notesMaster1.xml" Id="R79bada3a08614c1e" /></Relationships>
</file>

<file path=ppt/notesSlides/_rels/notesSlide109.xml.rels>&#65279;<?xml version="1.0" encoding="utf-8"?><Relationships xmlns="http://schemas.openxmlformats.org/package/2006/relationships"><Relationship Type="http://schemas.openxmlformats.org/officeDocument/2006/relationships/slide" Target="/ppt/slides/slide109.xml" Id="Ra48d2cb67adf463e" /><Relationship Type="http://schemas.openxmlformats.org/officeDocument/2006/relationships/notesMaster" Target="/ppt/notesMasters/notesMaster1.xml" Id="R69b0ad833e99448f" /></Relationships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slide" Target="/ppt/slides/slide11.xml" Id="R10544366d4634ab1" /><Relationship Type="http://schemas.openxmlformats.org/officeDocument/2006/relationships/notesMaster" Target="/ppt/notesMasters/notesMaster1.xml" Id="Ra2bae369d6e14a9e" /></Relationships>
</file>

<file path=ppt/notesSlides/_rels/notesSlide110.xml.rels>&#65279;<?xml version="1.0" encoding="utf-8"?><Relationships xmlns="http://schemas.openxmlformats.org/package/2006/relationships"><Relationship Type="http://schemas.openxmlformats.org/officeDocument/2006/relationships/slide" Target="/ppt/slides/slide110.xml" Id="Rf800bb8aaeb9469c" /><Relationship Type="http://schemas.openxmlformats.org/officeDocument/2006/relationships/notesMaster" Target="/ppt/notesMasters/notesMaster1.xml" Id="R67f3c14d78224d56" /></Relationships>
</file>

<file path=ppt/notesSlides/_rels/notesSlide111.xml.rels>&#65279;<?xml version="1.0" encoding="utf-8"?><Relationships xmlns="http://schemas.openxmlformats.org/package/2006/relationships"><Relationship Type="http://schemas.openxmlformats.org/officeDocument/2006/relationships/slide" Target="/ppt/slides/slide111.xml" Id="Re380612bac494f45" /><Relationship Type="http://schemas.openxmlformats.org/officeDocument/2006/relationships/notesMaster" Target="/ppt/notesMasters/notesMaster1.xml" Id="R81c35bbf56f44830" /></Relationships>
</file>

<file path=ppt/notesSlides/_rels/notesSlide112.xml.rels>&#65279;<?xml version="1.0" encoding="utf-8"?><Relationships xmlns="http://schemas.openxmlformats.org/package/2006/relationships"><Relationship Type="http://schemas.openxmlformats.org/officeDocument/2006/relationships/slide" Target="/ppt/slides/slide112.xml" Id="Re4be2e72e80c40bd" /><Relationship Type="http://schemas.openxmlformats.org/officeDocument/2006/relationships/notesMaster" Target="/ppt/notesMasters/notesMaster1.xml" Id="Rcb9d51ae68cc4f21" /></Relationships>
</file>

<file path=ppt/notesSlides/_rels/notesSlide113.xml.rels>&#65279;<?xml version="1.0" encoding="utf-8"?><Relationships xmlns="http://schemas.openxmlformats.org/package/2006/relationships"><Relationship Type="http://schemas.openxmlformats.org/officeDocument/2006/relationships/slide" Target="/ppt/slides/slide113.xml" Id="R795f411f0ad54e0d" /><Relationship Type="http://schemas.openxmlformats.org/officeDocument/2006/relationships/notesMaster" Target="/ppt/notesMasters/notesMaster1.xml" Id="Rb179e185fe5645c5" /></Relationships>
</file>

<file path=ppt/notesSlides/_rels/notesSlide114.xml.rels>&#65279;<?xml version="1.0" encoding="utf-8"?><Relationships xmlns="http://schemas.openxmlformats.org/package/2006/relationships"><Relationship Type="http://schemas.openxmlformats.org/officeDocument/2006/relationships/slide" Target="/ppt/slides/slide114.xml" Id="R96711d55eb7f4295" /><Relationship Type="http://schemas.openxmlformats.org/officeDocument/2006/relationships/notesMaster" Target="/ppt/notesMasters/notesMaster1.xml" Id="R51807cc25a4a45d5" /></Relationships>
</file>

<file path=ppt/notesSlides/_rels/notesSlide115.xml.rels>&#65279;<?xml version="1.0" encoding="utf-8"?><Relationships xmlns="http://schemas.openxmlformats.org/package/2006/relationships"><Relationship Type="http://schemas.openxmlformats.org/officeDocument/2006/relationships/slide" Target="/ppt/slides/slide115.xml" Id="Rbf8a12f40bce40e5" /><Relationship Type="http://schemas.openxmlformats.org/officeDocument/2006/relationships/notesMaster" Target="/ppt/notesMasters/notesMaster1.xml" Id="R414f8b0517d34c98" /></Relationships>
</file>

<file path=ppt/notesSlides/_rels/notesSlide116.xml.rels>&#65279;<?xml version="1.0" encoding="utf-8"?><Relationships xmlns="http://schemas.openxmlformats.org/package/2006/relationships"><Relationship Type="http://schemas.openxmlformats.org/officeDocument/2006/relationships/slide" Target="/ppt/slides/slide116.xml" Id="R8535561337f84d7c" /><Relationship Type="http://schemas.openxmlformats.org/officeDocument/2006/relationships/notesMaster" Target="/ppt/notesMasters/notesMaster1.xml" Id="Rb38ea9a590164a93" /></Relationships>
</file>

<file path=ppt/notesSlides/_rels/notesSlide117.xml.rels>&#65279;<?xml version="1.0" encoding="utf-8"?><Relationships xmlns="http://schemas.openxmlformats.org/package/2006/relationships"><Relationship Type="http://schemas.openxmlformats.org/officeDocument/2006/relationships/slide" Target="/ppt/slides/slide117.xml" Id="R9cc18408972346b1" /><Relationship Type="http://schemas.openxmlformats.org/officeDocument/2006/relationships/notesMaster" Target="/ppt/notesMasters/notesMaster1.xml" Id="R8abf604a3901483c" /></Relationships>
</file>

<file path=ppt/notesSlides/_rels/notesSlide118.xml.rels>&#65279;<?xml version="1.0" encoding="utf-8"?><Relationships xmlns="http://schemas.openxmlformats.org/package/2006/relationships"><Relationship Type="http://schemas.openxmlformats.org/officeDocument/2006/relationships/slide" Target="/ppt/slides/slide118.xml" Id="Rcfb4ba7c3b1a49a0" /><Relationship Type="http://schemas.openxmlformats.org/officeDocument/2006/relationships/notesMaster" Target="/ppt/notesMasters/notesMaster1.xml" Id="Ra0ed0d330a8047a5" /></Relationships>
</file>

<file path=ppt/notesSlides/_rels/notesSlide119.xml.rels>&#65279;<?xml version="1.0" encoding="utf-8"?><Relationships xmlns="http://schemas.openxmlformats.org/package/2006/relationships"><Relationship Type="http://schemas.openxmlformats.org/officeDocument/2006/relationships/slide" Target="/ppt/slides/slide119.xml" Id="Rf77b4d9440da451b" /><Relationship Type="http://schemas.openxmlformats.org/officeDocument/2006/relationships/notesMaster" Target="/ppt/notesMasters/notesMaster1.xml" Id="Rade09dbaed434a49" /></Relationships>
</file>

<file path=ppt/notesSlides/_rels/notesSlide12.xml.rels>&#65279;<?xml version="1.0" encoding="utf-8"?><Relationships xmlns="http://schemas.openxmlformats.org/package/2006/relationships"><Relationship Type="http://schemas.openxmlformats.org/officeDocument/2006/relationships/slide" Target="/ppt/slides/slide12.xml" Id="Rc15439fc5f8a4262" /><Relationship Type="http://schemas.openxmlformats.org/officeDocument/2006/relationships/notesMaster" Target="/ppt/notesMasters/notesMaster1.xml" Id="Rfecae86619e04843" /></Relationships>
</file>

<file path=ppt/notesSlides/_rels/notesSlide120.xml.rels>&#65279;<?xml version="1.0" encoding="utf-8"?><Relationships xmlns="http://schemas.openxmlformats.org/package/2006/relationships"><Relationship Type="http://schemas.openxmlformats.org/officeDocument/2006/relationships/slide" Target="/ppt/slides/slide120.xml" Id="R2823b62deee242f7" /><Relationship Type="http://schemas.openxmlformats.org/officeDocument/2006/relationships/notesMaster" Target="/ppt/notesMasters/notesMaster1.xml" Id="Rf01497e74fa64827" /></Relationships>
</file>

<file path=ppt/notesSlides/_rels/notesSlide121.xml.rels>&#65279;<?xml version="1.0" encoding="utf-8"?><Relationships xmlns="http://schemas.openxmlformats.org/package/2006/relationships"><Relationship Type="http://schemas.openxmlformats.org/officeDocument/2006/relationships/slide" Target="/ppt/slides/slide121.xml" Id="R0e074f17b1f54bf6" /><Relationship Type="http://schemas.openxmlformats.org/officeDocument/2006/relationships/notesMaster" Target="/ppt/notesMasters/notesMaster1.xml" Id="Rc956dc5eee19422f" /></Relationships>
</file>

<file path=ppt/notesSlides/_rels/notesSlide122.xml.rels>&#65279;<?xml version="1.0" encoding="utf-8"?><Relationships xmlns="http://schemas.openxmlformats.org/package/2006/relationships"><Relationship Type="http://schemas.openxmlformats.org/officeDocument/2006/relationships/slide" Target="/ppt/slides/slide122.xml" Id="R215a2a67ead046a2" /><Relationship Type="http://schemas.openxmlformats.org/officeDocument/2006/relationships/notesMaster" Target="/ppt/notesMasters/notesMaster1.xml" Id="Ra11f5194946c4ec1" /></Relationships>
</file>

<file path=ppt/notesSlides/_rels/notesSlide123.xml.rels>&#65279;<?xml version="1.0" encoding="utf-8"?><Relationships xmlns="http://schemas.openxmlformats.org/package/2006/relationships"><Relationship Type="http://schemas.openxmlformats.org/officeDocument/2006/relationships/slide" Target="/ppt/slides/slide123.xml" Id="R7f7adcfa46894598" /><Relationship Type="http://schemas.openxmlformats.org/officeDocument/2006/relationships/notesMaster" Target="/ppt/notesMasters/notesMaster1.xml" Id="R3eaf053c992a4b7d" /></Relationships>
</file>

<file path=ppt/notesSlides/_rels/notesSlide124.xml.rels>&#65279;<?xml version="1.0" encoding="utf-8"?><Relationships xmlns="http://schemas.openxmlformats.org/package/2006/relationships"><Relationship Type="http://schemas.openxmlformats.org/officeDocument/2006/relationships/slide" Target="/ppt/slides/slide124.xml" Id="R195fc8f7a6bf44cd" /><Relationship Type="http://schemas.openxmlformats.org/officeDocument/2006/relationships/notesMaster" Target="/ppt/notesMasters/notesMaster1.xml" Id="R50fb93cb1b104efc" /></Relationships>
</file>

<file path=ppt/notesSlides/_rels/notesSlide125.xml.rels>&#65279;<?xml version="1.0" encoding="utf-8"?><Relationships xmlns="http://schemas.openxmlformats.org/package/2006/relationships"><Relationship Type="http://schemas.openxmlformats.org/officeDocument/2006/relationships/slide" Target="/ppt/slides/slide125.xml" Id="R69713a887a64492b" /><Relationship Type="http://schemas.openxmlformats.org/officeDocument/2006/relationships/notesMaster" Target="/ppt/notesMasters/notesMaster1.xml" Id="R4155484e4bca4ba5" /></Relationships>
</file>

<file path=ppt/notesSlides/_rels/notesSlide126.xml.rels>&#65279;<?xml version="1.0" encoding="utf-8"?><Relationships xmlns="http://schemas.openxmlformats.org/package/2006/relationships"><Relationship Type="http://schemas.openxmlformats.org/officeDocument/2006/relationships/slide" Target="/ppt/slides/slide126.xml" Id="R7317f06e9e5a42e6" /><Relationship Type="http://schemas.openxmlformats.org/officeDocument/2006/relationships/notesMaster" Target="/ppt/notesMasters/notesMaster1.xml" Id="Re8c658501094459d" /></Relationships>
</file>

<file path=ppt/notesSlides/_rels/notesSlide127.xml.rels>&#65279;<?xml version="1.0" encoding="utf-8"?><Relationships xmlns="http://schemas.openxmlformats.org/package/2006/relationships"><Relationship Type="http://schemas.openxmlformats.org/officeDocument/2006/relationships/slide" Target="/ppt/slides/slide127.xml" Id="R02eb1ba909b14778" /><Relationship Type="http://schemas.openxmlformats.org/officeDocument/2006/relationships/notesMaster" Target="/ppt/notesMasters/notesMaster1.xml" Id="Rfec03e090a5d4d8a" /></Relationships>
</file>

<file path=ppt/notesSlides/_rels/notesSlide128.xml.rels>&#65279;<?xml version="1.0" encoding="utf-8"?><Relationships xmlns="http://schemas.openxmlformats.org/package/2006/relationships"><Relationship Type="http://schemas.openxmlformats.org/officeDocument/2006/relationships/slide" Target="/ppt/slides/slide128.xml" Id="R1e3ae71dcb3543a6" /><Relationship Type="http://schemas.openxmlformats.org/officeDocument/2006/relationships/notesMaster" Target="/ppt/notesMasters/notesMaster1.xml" Id="R010b78be1aef48f5" /></Relationships>
</file>

<file path=ppt/notesSlides/_rels/notesSlide129.xml.rels>&#65279;<?xml version="1.0" encoding="utf-8"?><Relationships xmlns="http://schemas.openxmlformats.org/package/2006/relationships"><Relationship Type="http://schemas.openxmlformats.org/officeDocument/2006/relationships/slide" Target="/ppt/slides/slide129.xml" Id="R104fea069740445a" /><Relationship Type="http://schemas.openxmlformats.org/officeDocument/2006/relationships/notesMaster" Target="/ppt/notesMasters/notesMaster1.xml" Id="R0d1c347a6cfe46cc" /></Relationships>
</file>

<file path=ppt/notesSlides/_rels/notesSlide13.xml.rels>&#65279;<?xml version="1.0" encoding="utf-8"?><Relationships xmlns="http://schemas.openxmlformats.org/package/2006/relationships"><Relationship Type="http://schemas.openxmlformats.org/officeDocument/2006/relationships/slide" Target="/ppt/slides/slide13.xml" Id="R967ce88fd56f4c0d" /><Relationship Type="http://schemas.openxmlformats.org/officeDocument/2006/relationships/notesMaster" Target="/ppt/notesMasters/notesMaster1.xml" Id="Rf6748dc1f7b749bb" /></Relationships>
</file>

<file path=ppt/notesSlides/_rels/notesSlide130.xml.rels>&#65279;<?xml version="1.0" encoding="utf-8"?><Relationships xmlns="http://schemas.openxmlformats.org/package/2006/relationships"><Relationship Type="http://schemas.openxmlformats.org/officeDocument/2006/relationships/slide" Target="/ppt/slides/slide130.xml" Id="R30f418f43ef8466e" /><Relationship Type="http://schemas.openxmlformats.org/officeDocument/2006/relationships/notesMaster" Target="/ppt/notesMasters/notesMaster1.xml" Id="R9f67e69f60e24ebb" /></Relationships>
</file>

<file path=ppt/notesSlides/_rels/notesSlide131.xml.rels>&#65279;<?xml version="1.0" encoding="utf-8"?><Relationships xmlns="http://schemas.openxmlformats.org/package/2006/relationships"><Relationship Type="http://schemas.openxmlformats.org/officeDocument/2006/relationships/slide" Target="/ppt/slides/slide131.xml" Id="Rf62ec74aa754497d" /><Relationship Type="http://schemas.openxmlformats.org/officeDocument/2006/relationships/notesMaster" Target="/ppt/notesMasters/notesMaster1.xml" Id="Re7428f2c3c3f44e2" /></Relationships>
</file>

<file path=ppt/notesSlides/_rels/notesSlide132.xml.rels>&#65279;<?xml version="1.0" encoding="utf-8"?><Relationships xmlns="http://schemas.openxmlformats.org/package/2006/relationships"><Relationship Type="http://schemas.openxmlformats.org/officeDocument/2006/relationships/slide" Target="/ppt/slides/slide132.xml" Id="Ra9f7f31d3f9e408d" /><Relationship Type="http://schemas.openxmlformats.org/officeDocument/2006/relationships/notesMaster" Target="/ppt/notesMasters/notesMaster1.xml" Id="Rf6010cca7d2d4794" /></Relationships>
</file>

<file path=ppt/notesSlides/_rels/notesSlide133.xml.rels>&#65279;<?xml version="1.0" encoding="utf-8"?><Relationships xmlns="http://schemas.openxmlformats.org/package/2006/relationships"><Relationship Type="http://schemas.openxmlformats.org/officeDocument/2006/relationships/slide" Target="/ppt/slides/slide133.xml" Id="R86d3e53461344188" /><Relationship Type="http://schemas.openxmlformats.org/officeDocument/2006/relationships/notesMaster" Target="/ppt/notesMasters/notesMaster1.xml" Id="Rf281367be5b54e2d" /></Relationships>
</file>

<file path=ppt/notesSlides/_rels/notesSlide134.xml.rels>&#65279;<?xml version="1.0" encoding="utf-8"?><Relationships xmlns="http://schemas.openxmlformats.org/package/2006/relationships"><Relationship Type="http://schemas.openxmlformats.org/officeDocument/2006/relationships/slide" Target="/ppt/slides/slide134.xml" Id="R0bef01194ebc4731" /><Relationship Type="http://schemas.openxmlformats.org/officeDocument/2006/relationships/notesMaster" Target="/ppt/notesMasters/notesMaster1.xml" Id="R09982b43c46c4ca2" /></Relationships>
</file>

<file path=ppt/notesSlides/_rels/notesSlide135.xml.rels>&#65279;<?xml version="1.0" encoding="utf-8"?><Relationships xmlns="http://schemas.openxmlformats.org/package/2006/relationships"><Relationship Type="http://schemas.openxmlformats.org/officeDocument/2006/relationships/slide" Target="/ppt/slides/slide135.xml" Id="Rf6e58032e83f4e49" /><Relationship Type="http://schemas.openxmlformats.org/officeDocument/2006/relationships/notesMaster" Target="/ppt/notesMasters/notesMaster1.xml" Id="R5d2cede687d941ec" /></Relationships>
</file>

<file path=ppt/notesSlides/_rels/notesSlide136.xml.rels>&#65279;<?xml version="1.0" encoding="utf-8"?><Relationships xmlns="http://schemas.openxmlformats.org/package/2006/relationships"><Relationship Type="http://schemas.openxmlformats.org/officeDocument/2006/relationships/slide" Target="/ppt/slides/slide136.xml" Id="Rdf20b73c9a3a43e4" /><Relationship Type="http://schemas.openxmlformats.org/officeDocument/2006/relationships/notesMaster" Target="/ppt/notesMasters/notesMaster1.xml" Id="Rd3bd8dbe2d8b4385" /></Relationships>
</file>

<file path=ppt/notesSlides/_rels/notesSlide137.xml.rels>&#65279;<?xml version="1.0" encoding="utf-8"?><Relationships xmlns="http://schemas.openxmlformats.org/package/2006/relationships"><Relationship Type="http://schemas.openxmlformats.org/officeDocument/2006/relationships/slide" Target="/ppt/slides/slide137.xml" Id="Rc13cec8a5bd34ca9" /><Relationship Type="http://schemas.openxmlformats.org/officeDocument/2006/relationships/notesMaster" Target="/ppt/notesMasters/notesMaster1.xml" Id="R665bbf36862b48f3" /></Relationships>
</file>

<file path=ppt/notesSlides/_rels/notesSlide138.xml.rels>&#65279;<?xml version="1.0" encoding="utf-8"?><Relationships xmlns="http://schemas.openxmlformats.org/package/2006/relationships"><Relationship Type="http://schemas.openxmlformats.org/officeDocument/2006/relationships/slide" Target="/ppt/slides/slide138.xml" Id="R71a34097ba1b4ea8" /><Relationship Type="http://schemas.openxmlformats.org/officeDocument/2006/relationships/notesMaster" Target="/ppt/notesMasters/notesMaster1.xml" Id="Re9b4615156884d64" /></Relationships>
</file>

<file path=ppt/notesSlides/_rels/notesSlide139.xml.rels>&#65279;<?xml version="1.0" encoding="utf-8"?><Relationships xmlns="http://schemas.openxmlformats.org/package/2006/relationships"><Relationship Type="http://schemas.openxmlformats.org/officeDocument/2006/relationships/slide" Target="/ppt/slides/slide139.xml" Id="R00b43dbdb023463c" /><Relationship Type="http://schemas.openxmlformats.org/officeDocument/2006/relationships/notesMaster" Target="/ppt/notesMasters/notesMaster1.xml" Id="Ra7e273fb8f6e418d" /></Relationships>
</file>

<file path=ppt/notesSlides/_rels/notesSlide14.xml.rels>&#65279;<?xml version="1.0" encoding="utf-8"?><Relationships xmlns="http://schemas.openxmlformats.org/package/2006/relationships"><Relationship Type="http://schemas.openxmlformats.org/officeDocument/2006/relationships/slide" Target="/ppt/slides/slide14.xml" Id="R76face9ff07a42b0" /><Relationship Type="http://schemas.openxmlformats.org/officeDocument/2006/relationships/notesMaster" Target="/ppt/notesMasters/notesMaster1.xml" Id="R0f3071293d4e4f79" /></Relationships>
</file>

<file path=ppt/notesSlides/_rels/notesSlide140.xml.rels>&#65279;<?xml version="1.0" encoding="utf-8"?><Relationships xmlns="http://schemas.openxmlformats.org/package/2006/relationships"><Relationship Type="http://schemas.openxmlformats.org/officeDocument/2006/relationships/slide" Target="/ppt/slides/slide140.xml" Id="R10cbce2ca340415d" /><Relationship Type="http://schemas.openxmlformats.org/officeDocument/2006/relationships/notesMaster" Target="/ppt/notesMasters/notesMaster1.xml" Id="R4a1dc8b245cd4796" /></Relationships>
</file>

<file path=ppt/notesSlides/_rels/notesSlide141.xml.rels>&#65279;<?xml version="1.0" encoding="utf-8"?><Relationships xmlns="http://schemas.openxmlformats.org/package/2006/relationships"><Relationship Type="http://schemas.openxmlformats.org/officeDocument/2006/relationships/slide" Target="/ppt/slides/slide141.xml" Id="R1d0c13fd262242cf" /><Relationship Type="http://schemas.openxmlformats.org/officeDocument/2006/relationships/notesMaster" Target="/ppt/notesMasters/notesMaster1.xml" Id="R926258c5dfc34b2e" /></Relationships>
</file>

<file path=ppt/notesSlides/_rels/notesSlide142.xml.rels>&#65279;<?xml version="1.0" encoding="utf-8"?><Relationships xmlns="http://schemas.openxmlformats.org/package/2006/relationships"><Relationship Type="http://schemas.openxmlformats.org/officeDocument/2006/relationships/slide" Target="/ppt/slides/slide142.xml" Id="R75c7f43b97fe4e6c" /><Relationship Type="http://schemas.openxmlformats.org/officeDocument/2006/relationships/notesMaster" Target="/ppt/notesMasters/notesMaster1.xml" Id="R477c284c009f4b55" /></Relationships>
</file>

<file path=ppt/notesSlides/_rels/notesSlide143.xml.rels>&#65279;<?xml version="1.0" encoding="utf-8"?><Relationships xmlns="http://schemas.openxmlformats.org/package/2006/relationships"><Relationship Type="http://schemas.openxmlformats.org/officeDocument/2006/relationships/slide" Target="/ppt/slides/slide143.xml" Id="R08dc40cf53cb4d88" /><Relationship Type="http://schemas.openxmlformats.org/officeDocument/2006/relationships/notesMaster" Target="/ppt/notesMasters/notesMaster1.xml" Id="R5f8904fc303f4caa" /></Relationships>
</file>

<file path=ppt/notesSlides/_rels/notesSlide144.xml.rels>&#65279;<?xml version="1.0" encoding="utf-8"?><Relationships xmlns="http://schemas.openxmlformats.org/package/2006/relationships"><Relationship Type="http://schemas.openxmlformats.org/officeDocument/2006/relationships/slide" Target="/ppt/slides/slide144.xml" Id="Rb633157938eb4c77" /><Relationship Type="http://schemas.openxmlformats.org/officeDocument/2006/relationships/notesMaster" Target="/ppt/notesMasters/notesMaster1.xml" Id="R8f5d9f043ed845c6" /></Relationships>
</file>

<file path=ppt/notesSlides/_rels/notesSlide145.xml.rels>&#65279;<?xml version="1.0" encoding="utf-8"?><Relationships xmlns="http://schemas.openxmlformats.org/package/2006/relationships"><Relationship Type="http://schemas.openxmlformats.org/officeDocument/2006/relationships/slide" Target="/ppt/slides/slide145.xml" Id="Rb00469b80de14c4e" /><Relationship Type="http://schemas.openxmlformats.org/officeDocument/2006/relationships/notesMaster" Target="/ppt/notesMasters/notesMaster1.xml" Id="R3463fb3afab04e32" /></Relationships>
</file>

<file path=ppt/notesSlides/_rels/notesSlide146.xml.rels>&#65279;<?xml version="1.0" encoding="utf-8"?><Relationships xmlns="http://schemas.openxmlformats.org/package/2006/relationships"><Relationship Type="http://schemas.openxmlformats.org/officeDocument/2006/relationships/slide" Target="/ppt/slides/slide146.xml" Id="R73c3286c74a14799" /><Relationship Type="http://schemas.openxmlformats.org/officeDocument/2006/relationships/notesMaster" Target="/ppt/notesMasters/notesMaster1.xml" Id="R91bc972716f34898" /></Relationships>
</file>

<file path=ppt/notesSlides/_rels/notesSlide147.xml.rels>&#65279;<?xml version="1.0" encoding="utf-8"?><Relationships xmlns="http://schemas.openxmlformats.org/package/2006/relationships"><Relationship Type="http://schemas.openxmlformats.org/officeDocument/2006/relationships/slide" Target="/ppt/slides/slide147.xml" Id="R3e7764d3e369435b" /><Relationship Type="http://schemas.openxmlformats.org/officeDocument/2006/relationships/notesMaster" Target="/ppt/notesMasters/notesMaster1.xml" Id="R14f6448d6f2e4b21" /></Relationships>
</file>

<file path=ppt/notesSlides/_rels/notesSlide148.xml.rels>&#65279;<?xml version="1.0" encoding="utf-8"?><Relationships xmlns="http://schemas.openxmlformats.org/package/2006/relationships"><Relationship Type="http://schemas.openxmlformats.org/officeDocument/2006/relationships/slide" Target="/ppt/slides/slide148.xml" Id="R20b2b48759274e80" /><Relationship Type="http://schemas.openxmlformats.org/officeDocument/2006/relationships/notesMaster" Target="/ppt/notesMasters/notesMaster1.xml" Id="Rb45e66b16041490f" /></Relationships>
</file>

<file path=ppt/notesSlides/_rels/notesSlide149.xml.rels>&#65279;<?xml version="1.0" encoding="utf-8"?><Relationships xmlns="http://schemas.openxmlformats.org/package/2006/relationships"><Relationship Type="http://schemas.openxmlformats.org/officeDocument/2006/relationships/slide" Target="/ppt/slides/slide149.xml" Id="R0935e341d2f14e7c" /><Relationship Type="http://schemas.openxmlformats.org/officeDocument/2006/relationships/notesMaster" Target="/ppt/notesMasters/notesMaster1.xml" Id="Rb5284bc3f0ad4e87" /></Relationships>
</file>

<file path=ppt/notesSlides/_rels/notesSlide15.xml.rels>&#65279;<?xml version="1.0" encoding="utf-8"?><Relationships xmlns="http://schemas.openxmlformats.org/package/2006/relationships"><Relationship Type="http://schemas.openxmlformats.org/officeDocument/2006/relationships/slide" Target="/ppt/slides/slide15.xml" Id="R73bf0526e2854f11" /><Relationship Type="http://schemas.openxmlformats.org/officeDocument/2006/relationships/notesMaster" Target="/ppt/notesMasters/notesMaster1.xml" Id="R3e3977f02daf4919" /></Relationships>
</file>

<file path=ppt/notesSlides/_rels/notesSlide150.xml.rels>&#65279;<?xml version="1.0" encoding="utf-8"?><Relationships xmlns="http://schemas.openxmlformats.org/package/2006/relationships"><Relationship Type="http://schemas.openxmlformats.org/officeDocument/2006/relationships/slide" Target="/ppt/slides/slide150.xml" Id="R177d5f038e254fdb" /><Relationship Type="http://schemas.openxmlformats.org/officeDocument/2006/relationships/notesMaster" Target="/ppt/notesMasters/notesMaster1.xml" Id="Rd3420e5704374da5" /></Relationships>
</file>

<file path=ppt/notesSlides/_rels/notesSlide151.xml.rels>&#65279;<?xml version="1.0" encoding="utf-8"?><Relationships xmlns="http://schemas.openxmlformats.org/package/2006/relationships"><Relationship Type="http://schemas.openxmlformats.org/officeDocument/2006/relationships/slide" Target="/ppt/slides/slide151.xml" Id="R3d09fd1781c04d38" /><Relationship Type="http://schemas.openxmlformats.org/officeDocument/2006/relationships/notesMaster" Target="/ppt/notesMasters/notesMaster1.xml" Id="Rc820ddcab6524f4a" /></Relationships>
</file>

<file path=ppt/notesSlides/_rels/notesSlide152.xml.rels>&#65279;<?xml version="1.0" encoding="utf-8"?><Relationships xmlns="http://schemas.openxmlformats.org/package/2006/relationships"><Relationship Type="http://schemas.openxmlformats.org/officeDocument/2006/relationships/slide" Target="/ppt/slides/slide152.xml" Id="R4199dcacf5d646d6" /><Relationship Type="http://schemas.openxmlformats.org/officeDocument/2006/relationships/notesMaster" Target="/ppt/notesMasters/notesMaster1.xml" Id="R042aaff0f19e4354" /></Relationships>
</file>

<file path=ppt/notesSlides/_rels/notesSlide153.xml.rels>&#65279;<?xml version="1.0" encoding="utf-8"?><Relationships xmlns="http://schemas.openxmlformats.org/package/2006/relationships"><Relationship Type="http://schemas.openxmlformats.org/officeDocument/2006/relationships/slide" Target="/ppt/slides/slide153.xml" Id="R8ed365455fc34cc6" /><Relationship Type="http://schemas.openxmlformats.org/officeDocument/2006/relationships/notesMaster" Target="/ppt/notesMasters/notesMaster1.xml" Id="Reeea1781e6dc47a7" /></Relationships>
</file>

<file path=ppt/notesSlides/_rels/notesSlide154.xml.rels>&#65279;<?xml version="1.0" encoding="utf-8"?><Relationships xmlns="http://schemas.openxmlformats.org/package/2006/relationships"><Relationship Type="http://schemas.openxmlformats.org/officeDocument/2006/relationships/slide" Target="/ppt/slides/slide154.xml" Id="R499a6a8ca81f44ab" /><Relationship Type="http://schemas.openxmlformats.org/officeDocument/2006/relationships/notesMaster" Target="/ppt/notesMasters/notesMaster1.xml" Id="R4dc0530765114417" /></Relationships>
</file>

<file path=ppt/notesSlides/_rels/notesSlide155.xml.rels>&#65279;<?xml version="1.0" encoding="utf-8"?><Relationships xmlns="http://schemas.openxmlformats.org/package/2006/relationships"><Relationship Type="http://schemas.openxmlformats.org/officeDocument/2006/relationships/slide" Target="/ppt/slides/slide155.xml" Id="R20052ccf9e7348f0" /><Relationship Type="http://schemas.openxmlformats.org/officeDocument/2006/relationships/notesMaster" Target="/ppt/notesMasters/notesMaster1.xml" Id="R18cb9e9604f34631" /></Relationships>
</file>

<file path=ppt/notesSlides/_rels/notesSlide156.xml.rels>&#65279;<?xml version="1.0" encoding="utf-8"?><Relationships xmlns="http://schemas.openxmlformats.org/package/2006/relationships"><Relationship Type="http://schemas.openxmlformats.org/officeDocument/2006/relationships/slide" Target="/ppt/slides/slide156.xml" Id="Rcb50050c529a45bc" /><Relationship Type="http://schemas.openxmlformats.org/officeDocument/2006/relationships/notesMaster" Target="/ppt/notesMasters/notesMaster1.xml" Id="R1b26f75aa1fc4748" /></Relationships>
</file>

<file path=ppt/notesSlides/_rels/notesSlide157.xml.rels>&#65279;<?xml version="1.0" encoding="utf-8"?><Relationships xmlns="http://schemas.openxmlformats.org/package/2006/relationships"><Relationship Type="http://schemas.openxmlformats.org/officeDocument/2006/relationships/slide" Target="/ppt/slides/slide157.xml" Id="R3395699786674b27" /><Relationship Type="http://schemas.openxmlformats.org/officeDocument/2006/relationships/notesMaster" Target="/ppt/notesMasters/notesMaster1.xml" Id="Rc512ccd770a24638" /></Relationships>
</file>

<file path=ppt/notesSlides/_rels/notesSlide158.xml.rels>&#65279;<?xml version="1.0" encoding="utf-8"?><Relationships xmlns="http://schemas.openxmlformats.org/package/2006/relationships"><Relationship Type="http://schemas.openxmlformats.org/officeDocument/2006/relationships/slide" Target="/ppt/slides/slide158.xml" Id="R701620ebccc94370" /><Relationship Type="http://schemas.openxmlformats.org/officeDocument/2006/relationships/notesMaster" Target="/ppt/notesMasters/notesMaster1.xml" Id="Ra5cf482e26e4452c" /></Relationships>
</file>

<file path=ppt/notesSlides/_rels/notesSlide159.xml.rels>&#65279;<?xml version="1.0" encoding="utf-8"?><Relationships xmlns="http://schemas.openxmlformats.org/package/2006/relationships"><Relationship Type="http://schemas.openxmlformats.org/officeDocument/2006/relationships/slide" Target="/ppt/slides/slide159.xml" Id="R9841b24dcc534314" /><Relationship Type="http://schemas.openxmlformats.org/officeDocument/2006/relationships/notesMaster" Target="/ppt/notesMasters/notesMaster1.xml" Id="Ra2cb316a2bda4870" /></Relationships>
</file>

<file path=ppt/notesSlides/_rels/notesSlide16.xml.rels>&#65279;<?xml version="1.0" encoding="utf-8"?><Relationships xmlns="http://schemas.openxmlformats.org/package/2006/relationships"><Relationship Type="http://schemas.openxmlformats.org/officeDocument/2006/relationships/slide" Target="/ppt/slides/slide16.xml" Id="R1e0b4c841feb47a7" /><Relationship Type="http://schemas.openxmlformats.org/officeDocument/2006/relationships/notesMaster" Target="/ppt/notesMasters/notesMaster1.xml" Id="R5423f4bec0e3425a" /></Relationships>
</file>

<file path=ppt/notesSlides/_rels/notesSlide160.xml.rels>&#65279;<?xml version="1.0" encoding="utf-8"?><Relationships xmlns="http://schemas.openxmlformats.org/package/2006/relationships"><Relationship Type="http://schemas.openxmlformats.org/officeDocument/2006/relationships/slide" Target="/ppt/slides/slide160.xml" Id="R43e8df99745a45ff" /><Relationship Type="http://schemas.openxmlformats.org/officeDocument/2006/relationships/notesMaster" Target="/ppt/notesMasters/notesMaster1.xml" Id="Re8edbe291d0148be" /></Relationships>
</file>

<file path=ppt/notesSlides/_rels/notesSlide161.xml.rels>&#65279;<?xml version="1.0" encoding="utf-8"?><Relationships xmlns="http://schemas.openxmlformats.org/package/2006/relationships"><Relationship Type="http://schemas.openxmlformats.org/officeDocument/2006/relationships/slide" Target="/ppt/slides/slide161.xml" Id="R779a41be883a4d80" /><Relationship Type="http://schemas.openxmlformats.org/officeDocument/2006/relationships/notesMaster" Target="/ppt/notesMasters/notesMaster1.xml" Id="Ra1aad686d6a740d8" /></Relationships>
</file>

<file path=ppt/notesSlides/_rels/notesSlide162.xml.rels>&#65279;<?xml version="1.0" encoding="utf-8"?><Relationships xmlns="http://schemas.openxmlformats.org/package/2006/relationships"><Relationship Type="http://schemas.openxmlformats.org/officeDocument/2006/relationships/slide" Target="/ppt/slides/slide162.xml" Id="R4d4e730983774991" /><Relationship Type="http://schemas.openxmlformats.org/officeDocument/2006/relationships/notesMaster" Target="/ppt/notesMasters/notesMaster1.xml" Id="Rcb1d997b6e1e485e" /></Relationships>
</file>

<file path=ppt/notesSlides/_rels/notesSlide163.xml.rels>&#65279;<?xml version="1.0" encoding="utf-8"?><Relationships xmlns="http://schemas.openxmlformats.org/package/2006/relationships"><Relationship Type="http://schemas.openxmlformats.org/officeDocument/2006/relationships/slide" Target="/ppt/slides/slide163.xml" Id="Rea3e5c9b833a468f" /><Relationship Type="http://schemas.openxmlformats.org/officeDocument/2006/relationships/notesMaster" Target="/ppt/notesMasters/notesMaster1.xml" Id="R9682a198deef4fbd" /></Relationships>
</file>

<file path=ppt/notesSlides/_rels/notesSlide164.xml.rels>&#65279;<?xml version="1.0" encoding="utf-8"?><Relationships xmlns="http://schemas.openxmlformats.org/package/2006/relationships"><Relationship Type="http://schemas.openxmlformats.org/officeDocument/2006/relationships/slide" Target="/ppt/slides/slide164.xml" Id="R4271df97738e4b3c" /><Relationship Type="http://schemas.openxmlformats.org/officeDocument/2006/relationships/notesMaster" Target="/ppt/notesMasters/notesMaster1.xml" Id="R848156aa4f7f4430" /></Relationships>
</file>

<file path=ppt/notesSlides/_rels/notesSlide165.xml.rels>&#65279;<?xml version="1.0" encoding="utf-8"?><Relationships xmlns="http://schemas.openxmlformats.org/package/2006/relationships"><Relationship Type="http://schemas.openxmlformats.org/officeDocument/2006/relationships/slide" Target="/ppt/slides/slide165.xml" Id="Rc5180da466fe41c3" /><Relationship Type="http://schemas.openxmlformats.org/officeDocument/2006/relationships/notesMaster" Target="/ppt/notesMasters/notesMaster1.xml" Id="R0253e827fe3d4b76" /></Relationships>
</file>

<file path=ppt/notesSlides/_rels/notesSlide166.xml.rels>&#65279;<?xml version="1.0" encoding="utf-8"?><Relationships xmlns="http://schemas.openxmlformats.org/package/2006/relationships"><Relationship Type="http://schemas.openxmlformats.org/officeDocument/2006/relationships/slide" Target="/ppt/slides/slide166.xml" Id="R19ec48bdad0c4192" /><Relationship Type="http://schemas.openxmlformats.org/officeDocument/2006/relationships/notesMaster" Target="/ppt/notesMasters/notesMaster1.xml" Id="Rc59c4399f69a4bbc" /></Relationships>
</file>

<file path=ppt/notesSlides/_rels/notesSlide167.xml.rels>&#65279;<?xml version="1.0" encoding="utf-8"?><Relationships xmlns="http://schemas.openxmlformats.org/package/2006/relationships"><Relationship Type="http://schemas.openxmlformats.org/officeDocument/2006/relationships/slide" Target="/ppt/slides/slide167.xml" Id="Rf9378650d9c44d3c" /><Relationship Type="http://schemas.openxmlformats.org/officeDocument/2006/relationships/notesMaster" Target="/ppt/notesMasters/notesMaster1.xml" Id="Rc9eeb12e92f74124" /></Relationships>
</file>

<file path=ppt/notesSlides/_rels/notesSlide168.xml.rels>&#65279;<?xml version="1.0" encoding="utf-8"?><Relationships xmlns="http://schemas.openxmlformats.org/package/2006/relationships"><Relationship Type="http://schemas.openxmlformats.org/officeDocument/2006/relationships/slide" Target="/ppt/slides/slide168.xml" Id="R0faeef7253c8472e" /><Relationship Type="http://schemas.openxmlformats.org/officeDocument/2006/relationships/notesMaster" Target="/ppt/notesMasters/notesMaster1.xml" Id="R83a339361b544368" /></Relationships>
</file>

<file path=ppt/notesSlides/_rels/notesSlide169.xml.rels>&#65279;<?xml version="1.0" encoding="utf-8"?><Relationships xmlns="http://schemas.openxmlformats.org/package/2006/relationships"><Relationship Type="http://schemas.openxmlformats.org/officeDocument/2006/relationships/slide" Target="/ppt/slides/slide169.xml" Id="R381da71ee1144cfd" /><Relationship Type="http://schemas.openxmlformats.org/officeDocument/2006/relationships/notesMaster" Target="/ppt/notesMasters/notesMaster1.xml" Id="R6330563c3c0f4bb3" /></Relationships>
</file>

<file path=ppt/notesSlides/_rels/notesSlide17.xml.rels>&#65279;<?xml version="1.0" encoding="utf-8"?><Relationships xmlns="http://schemas.openxmlformats.org/package/2006/relationships"><Relationship Type="http://schemas.openxmlformats.org/officeDocument/2006/relationships/slide" Target="/ppt/slides/slide17.xml" Id="R8a1ca627173a4594" /><Relationship Type="http://schemas.openxmlformats.org/officeDocument/2006/relationships/notesMaster" Target="/ppt/notesMasters/notesMaster1.xml" Id="R68a8bb7d37434c03" /></Relationships>
</file>

<file path=ppt/notesSlides/_rels/notesSlide170.xml.rels>&#65279;<?xml version="1.0" encoding="utf-8"?><Relationships xmlns="http://schemas.openxmlformats.org/package/2006/relationships"><Relationship Type="http://schemas.openxmlformats.org/officeDocument/2006/relationships/slide" Target="/ppt/slides/slide170.xml" Id="R8211da9a337448f7" /><Relationship Type="http://schemas.openxmlformats.org/officeDocument/2006/relationships/notesMaster" Target="/ppt/notesMasters/notesMaster1.xml" Id="R0cfc08f4eca149aa" /></Relationships>
</file>

<file path=ppt/notesSlides/_rels/notesSlide171.xml.rels>&#65279;<?xml version="1.0" encoding="utf-8"?><Relationships xmlns="http://schemas.openxmlformats.org/package/2006/relationships"><Relationship Type="http://schemas.openxmlformats.org/officeDocument/2006/relationships/slide" Target="/ppt/slides/slide171.xml" Id="R191e6db533bf48bc" /><Relationship Type="http://schemas.openxmlformats.org/officeDocument/2006/relationships/notesMaster" Target="/ppt/notesMasters/notesMaster1.xml" Id="R5689834ee7eb45f4" /></Relationships>
</file>

<file path=ppt/notesSlides/_rels/notesSlide172.xml.rels>&#65279;<?xml version="1.0" encoding="utf-8"?><Relationships xmlns="http://schemas.openxmlformats.org/package/2006/relationships"><Relationship Type="http://schemas.openxmlformats.org/officeDocument/2006/relationships/slide" Target="/ppt/slides/slide172.xml" Id="R7fdf82fd179d46c4" /><Relationship Type="http://schemas.openxmlformats.org/officeDocument/2006/relationships/notesMaster" Target="/ppt/notesMasters/notesMaster1.xml" Id="R77581b1f53fc46d4" /></Relationships>
</file>

<file path=ppt/notesSlides/_rels/notesSlide173.xml.rels>&#65279;<?xml version="1.0" encoding="utf-8"?><Relationships xmlns="http://schemas.openxmlformats.org/package/2006/relationships"><Relationship Type="http://schemas.openxmlformats.org/officeDocument/2006/relationships/slide" Target="/ppt/slides/slide173.xml" Id="R2ad8c894ddf740bb" /><Relationship Type="http://schemas.openxmlformats.org/officeDocument/2006/relationships/notesMaster" Target="/ppt/notesMasters/notesMaster1.xml" Id="Rc6c8ca13a0094767" /></Relationships>
</file>

<file path=ppt/notesSlides/_rels/notesSlide174.xml.rels>&#65279;<?xml version="1.0" encoding="utf-8"?><Relationships xmlns="http://schemas.openxmlformats.org/package/2006/relationships"><Relationship Type="http://schemas.openxmlformats.org/officeDocument/2006/relationships/slide" Target="/ppt/slides/slide174.xml" Id="R181df81e9d4e44c5" /><Relationship Type="http://schemas.openxmlformats.org/officeDocument/2006/relationships/notesMaster" Target="/ppt/notesMasters/notesMaster1.xml" Id="Rb68e3472b1aa44a2" /></Relationships>
</file>

<file path=ppt/notesSlides/_rels/notesSlide175.xml.rels>&#65279;<?xml version="1.0" encoding="utf-8"?><Relationships xmlns="http://schemas.openxmlformats.org/package/2006/relationships"><Relationship Type="http://schemas.openxmlformats.org/officeDocument/2006/relationships/slide" Target="/ppt/slides/slide175.xml" Id="R33a9ba403a584b96" /><Relationship Type="http://schemas.openxmlformats.org/officeDocument/2006/relationships/notesMaster" Target="/ppt/notesMasters/notesMaster1.xml" Id="Rd5a571684d58476e" /></Relationships>
</file>

<file path=ppt/notesSlides/_rels/notesSlide176.xml.rels>&#65279;<?xml version="1.0" encoding="utf-8"?><Relationships xmlns="http://schemas.openxmlformats.org/package/2006/relationships"><Relationship Type="http://schemas.openxmlformats.org/officeDocument/2006/relationships/slide" Target="/ppt/slides/slide176.xml" Id="R5da89f0d76d64f86" /><Relationship Type="http://schemas.openxmlformats.org/officeDocument/2006/relationships/notesMaster" Target="/ppt/notesMasters/notesMaster1.xml" Id="R53afac3599424655" /></Relationships>
</file>

<file path=ppt/notesSlides/_rels/notesSlide177.xml.rels>&#65279;<?xml version="1.0" encoding="utf-8"?><Relationships xmlns="http://schemas.openxmlformats.org/package/2006/relationships"><Relationship Type="http://schemas.openxmlformats.org/officeDocument/2006/relationships/slide" Target="/ppt/slides/slide177.xml" Id="R26f2e99aadaf44d2" /><Relationship Type="http://schemas.openxmlformats.org/officeDocument/2006/relationships/notesMaster" Target="/ppt/notesMasters/notesMaster1.xml" Id="R6f6bbe62a7c8447b" /></Relationships>
</file>

<file path=ppt/notesSlides/_rels/notesSlide178.xml.rels>&#65279;<?xml version="1.0" encoding="utf-8"?><Relationships xmlns="http://schemas.openxmlformats.org/package/2006/relationships"><Relationship Type="http://schemas.openxmlformats.org/officeDocument/2006/relationships/slide" Target="/ppt/slides/slide178.xml" Id="Ra6908dfd324846cb" /><Relationship Type="http://schemas.openxmlformats.org/officeDocument/2006/relationships/notesMaster" Target="/ppt/notesMasters/notesMaster1.xml" Id="R27ce19aeda504803" /></Relationships>
</file>

<file path=ppt/notesSlides/_rels/notesSlide179.xml.rels>&#65279;<?xml version="1.0" encoding="utf-8"?><Relationships xmlns="http://schemas.openxmlformats.org/package/2006/relationships"><Relationship Type="http://schemas.openxmlformats.org/officeDocument/2006/relationships/slide" Target="/ppt/slides/slide179.xml" Id="R8a53d51059334a0b" /><Relationship Type="http://schemas.openxmlformats.org/officeDocument/2006/relationships/notesMaster" Target="/ppt/notesMasters/notesMaster1.xml" Id="R32f547b2380d46be" /></Relationships>
</file>

<file path=ppt/notesSlides/_rels/notesSlide18.xml.rels>&#65279;<?xml version="1.0" encoding="utf-8"?><Relationships xmlns="http://schemas.openxmlformats.org/package/2006/relationships"><Relationship Type="http://schemas.openxmlformats.org/officeDocument/2006/relationships/slide" Target="/ppt/slides/slide18.xml" Id="R3a6ff66ae24742b3" /><Relationship Type="http://schemas.openxmlformats.org/officeDocument/2006/relationships/notesMaster" Target="/ppt/notesMasters/notesMaster1.xml" Id="R58a66d6493d94483" /></Relationships>
</file>

<file path=ppt/notesSlides/_rels/notesSlide180.xml.rels>&#65279;<?xml version="1.0" encoding="utf-8"?><Relationships xmlns="http://schemas.openxmlformats.org/package/2006/relationships"><Relationship Type="http://schemas.openxmlformats.org/officeDocument/2006/relationships/slide" Target="/ppt/slides/slide180.xml" Id="Rd2904b0fffac47b5" /><Relationship Type="http://schemas.openxmlformats.org/officeDocument/2006/relationships/notesMaster" Target="/ppt/notesMasters/notesMaster1.xml" Id="R1f805d1c73984788" /></Relationships>
</file>

<file path=ppt/notesSlides/_rels/notesSlide181.xml.rels>&#65279;<?xml version="1.0" encoding="utf-8"?><Relationships xmlns="http://schemas.openxmlformats.org/package/2006/relationships"><Relationship Type="http://schemas.openxmlformats.org/officeDocument/2006/relationships/slide" Target="/ppt/slides/slide181.xml" Id="R19363d5b6bab465f" /><Relationship Type="http://schemas.openxmlformats.org/officeDocument/2006/relationships/notesMaster" Target="/ppt/notesMasters/notesMaster1.xml" Id="R1e5a314b7f644a1e" /></Relationships>
</file>

<file path=ppt/notesSlides/_rels/notesSlide182.xml.rels>&#65279;<?xml version="1.0" encoding="utf-8"?><Relationships xmlns="http://schemas.openxmlformats.org/package/2006/relationships"><Relationship Type="http://schemas.openxmlformats.org/officeDocument/2006/relationships/slide" Target="/ppt/slides/slide182.xml" Id="R035b4dc7951240a8" /><Relationship Type="http://schemas.openxmlformats.org/officeDocument/2006/relationships/notesMaster" Target="/ppt/notesMasters/notesMaster1.xml" Id="Rbccbe8acf806456c" /></Relationships>
</file>

<file path=ppt/notesSlides/_rels/notesSlide183.xml.rels>&#65279;<?xml version="1.0" encoding="utf-8"?><Relationships xmlns="http://schemas.openxmlformats.org/package/2006/relationships"><Relationship Type="http://schemas.openxmlformats.org/officeDocument/2006/relationships/slide" Target="/ppt/slides/slide183.xml" Id="Rb09aea354d434a9d" /><Relationship Type="http://schemas.openxmlformats.org/officeDocument/2006/relationships/notesMaster" Target="/ppt/notesMasters/notesMaster1.xml" Id="R4d881f6472024592" /></Relationships>
</file>

<file path=ppt/notesSlides/_rels/notesSlide184.xml.rels>&#65279;<?xml version="1.0" encoding="utf-8"?><Relationships xmlns="http://schemas.openxmlformats.org/package/2006/relationships"><Relationship Type="http://schemas.openxmlformats.org/officeDocument/2006/relationships/slide" Target="/ppt/slides/slide184.xml" Id="R05acb7dadf3c4c49" /><Relationship Type="http://schemas.openxmlformats.org/officeDocument/2006/relationships/notesMaster" Target="/ppt/notesMasters/notesMaster1.xml" Id="R3251cad135d740c6" /></Relationships>
</file>

<file path=ppt/notesSlides/_rels/notesSlide185.xml.rels>&#65279;<?xml version="1.0" encoding="utf-8"?><Relationships xmlns="http://schemas.openxmlformats.org/package/2006/relationships"><Relationship Type="http://schemas.openxmlformats.org/officeDocument/2006/relationships/slide" Target="/ppt/slides/slide185.xml" Id="R58a907804c7345b6" /><Relationship Type="http://schemas.openxmlformats.org/officeDocument/2006/relationships/notesMaster" Target="/ppt/notesMasters/notesMaster1.xml" Id="R95845cbdac0f4df4" /></Relationships>
</file>

<file path=ppt/notesSlides/_rels/notesSlide186.xml.rels>&#65279;<?xml version="1.0" encoding="utf-8"?><Relationships xmlns="http://schemas.openxmlformats.org/package/2006/relationships"><Relationship Type="http://schemas.openxmlformats.org/officeDocument/2006/relationships/slide" Target="/ppt/slides/slide186.xml" Id="R4df314a9c2514e64" /><Relationship Type="http://schemas.openxmlformats.org/officeDocument/2006/relationships/notesMaster" Target="/ppt/notesMasters/notesMaster1.xml" Id="R16b05523ddbb4c9f" /></Relationships>
</file>

<file path=ppt/notesSlides/_rels/notesSlide187.xml.rels>&#65279;<?xml version="1.0" encoding="utf-8"?><Relationships xmlns="http://schemas.openxmlformats.org/package/2006/relationships"><Relationship Type="http://schemas.openxmlformats.org/officeDocument/2006/relationships/slide" Target="/ppt/slides/slide187.xml" Id="Rfa056ee1ca484d82" /><Relationship Type="http://schemas.openxmlformats.org/officeDocument/2006/relationships/notesMaster" Target="/ppt/notesMasters/notesMaster1.xml" Id="R288ff7e367974e73" /></Relationships>
</file>

<file path=ppt/notesSlides/_rels/notesSlide188.xml.rels>&#65279;<?xml version="1.0" encoding="utf-8"?><Relationships xmlns="http://schemas.openxmlformats.org/package/2006/relationships"><Relationship Type="http://schemas.openxmlformats.org/officeDocument/2006/relationships/slide" Target="/ppt/slides/slide188.xml" Id="R2dabf7d9a848495c" /><Relationship Type="http://schemas.openxmlformats.org/officeDocument/2006/relationships/notesMaster" Target="/ppt/notesMasters/notesMaster1.xml" Id="R5674fb19d0e2482e" /></Relationships>
</file>

<file path=ppt/notesSlides/_rels/notesSlide189.xml.rels>&#65279;<?xml version="1.0" encoding="utf-8"?><Relationships xmlns="http://schemas.openxmlformats.org/package/2006/relationships"><Relationship Type="http://schemas.openxmlformats.org/officeDocument/2006/relationships/slide" Target="/ppt/slides/slide189.xml" Id="Rb2ae95d231f24901" /><Relationship Type="http://schemas.openxmlformats.org/officeDocument/2006/relationships/notesMaster" Target="/ppt/notesMasters/notesMaster1.xml" Id="Rc3d1aea353704a7c" /></Relationships>
</file>

<file path=ppt/notesSlides/_rels/notesSlide19.xml.rels>&#65279;<?xml version="1.0" encoding="utf-8"?><Relationships xmlns="http://schemas.openxmlformats.org/package/2006/relationships"><Relationship Type="http://schemas.openxmlformats.org/officeDocument/2006/relationships/slide" Target="/ppt/slides/slide19.xml" Id="R2367369a2b1f413d" /><Relationship Type="http://schemas.openxmlformats.org/officeDocument/2006/relationships/notesMaster" Target="/ppt/notesMasters/notesMaster1.xml" Id="R7521cfbefe974bbf" /></Relationships>
</file>

<file path=ppt/notesSlides/_rels/notesSlide190.xml.rels>&#65279;<?xml version="1.0" encoding="utf-8"?><Relationships xmlns="http://schemas.openxmlformats.org/package/2006/relationships"><Relationship Type="http://schemas.openxmlformats.org/officeDocument/2006/relationships/slide" Target="/ppt/slides/slide190.xml" Id="Ra2fcead2e8b746a2" /><Relationship Type="http://schemas.openxmlformats.org/officeDocument/2006/relationships/notesMaster" Target="/ppt/notesMasters/notesMaster1.xml" Id="Rdcf14834267749a0" /></Relationships>
</file>

<file path=ppt/notesSlides/_rels/notesSlide191.xml.rels>&#65279;<?xml version="1.0" encoding="utf-8"?><Relationships xmlns="http://schemas.openxmlformats.org/package/2006/relationships"><Relationship Type="http://schemas.openxmlformats.org/officeDocument/2006/relationships/slide" Target="/ppt/slides/slide191.xml" Id="R3e1ad3980dc14c16" /><Relationship Type="http://schemas.openxmlformats.org/officeDocument/2006/relationships/notesMaster" Target="/ppt/notesMasters/notesMaster1.xml" Id="R5e8908514f7e49cb" /></Relationships>
</file>

<file path=ppt/notesSlides/_rels/notesSlide192.xml.rels>&#65279;<?xml version="1.0" encoding="utf-8"?><Relationships xmlns="http://schemas.openxmlformats.org/package/2006/relationships"><Relationship Type="http://schemas.openxmlformats.org/officeDocument/2006/relationships/slide" Target="/ppt/slides/slide192.xml" Id="R95bdd9e5474d4816" /><Relationship Type="http://schemas.openxmlformats.org/officeDocument/2006/relationships/notesMaster" Target="/ppt/notesMasters/notesMaster1.xml" Id="R1ae88d821de74e22" /></Relationships>
</file>

<file path=ppt/notesSlides/_rels/notesSlide193.xml.rels>&#65279;<?xml version="1.0" encoding="utf-8"?><Relationships xmlns="http://schemas.openxmlformats.org/package/2006/relationships"><Relationship Type="http://schemas.openxmlformats.org/officeDocument/2006/relationships/slide" Target="/ppt/slides/slide193.xml" Id="Rf7fa94c0007f4f77" /><Relationship Type="http://schemas.openxmlformats.org/officeDocument/2006/relationships/notesMaster" Target="/ppt/notesMasters/notesMaster1.xml" Id="Ra3c09215aef74878" /></Relationships>
</file>

<file path=ppt/notesSlides/_rels/notesSlide194.xml.rels>&#65279;<?xml version="1.0" encoding="utf-8"?><Relationships xmlns="http://schemas.openxmlformats.org/package/2006/relationships"><Relationship Type="http://schemas.openxmlformats.org/officeDocument/2006/relationships/slide" Target="/ppt/slides/slide194.xml" Id="Rd37c14b569df4c67" /><Relationship Type="http://schemas.openxmlformats.org/officeDocument/2006/relationships/notesMaster" Target="/ppt/notesMasters/notesMaster1.xml" Id="R4102503ed9654233" /></Relationships>
</file>

<file path=ppt/notesSlides/_rels/notesSlide195.xml.rels>&#65279;<?xml version="1.0" encoding="utf-8"?><Relationships xmlns="http://schemas.openxmlformats.org/package/2006/relationships"><Relationship Type="http://schemas.openxmlformats.org/officeDocument/2006/relationships/slide" Target="/ppt/slides/slide195.xml" Id="R3865a8cda6994623" /><Relationship Type="http://schemas.openxmlformats.org/officeDocument/2006/relationships/notesMaster" Target="/ppt/notesMasters/notesMaster1.xml" Id="Rba1e4631a83e4ad7" /></Relationships>
</file>

<file path=ppt/notesSlides/_rels/notesSlide196.xml.rels>&#65279;<?xml version="1.0" encoding="utf-8"?><Relationships xmlns="http://schemas.openxmlformats.org/package/2006/relationships"><Relationship Type="http://schemas.openxmlformats.org/officeDocument/2006/relationships/slide" Target="/ppt/slides/slide196.xml" Id="R26b67094b2014cc2" /><Relationship Type="http://schemas.openxmlformats.org/officeDocument/2006/relationships/notesMaster" Target="/ppt/notesMasters/notesMaster1.xml" Id="Rda68fde9e7f0476c" /></Relationships>
</file>

<file path=ppt/notesSlides/_rels/notesSlide197.xml.rels>&#65279;<?xml version="1.0" encoding="utf-8"?><Relationships xmlns="http://schemas.openxmlformats.org/package/2006/relationships"><Relationship Type="http://schemas.openxmlformats.org/officeDocument/2006/relationships/slide" Target="/ppt/slides/slide197.xml" Id="Rc7caeffb606746ed" /><Relationship Type="http://schemas.openxmlformats.org/officeDocument/2006/relationships/notesMaster" Target="/ppt/notesMasters/notesMaster1.xml" Id="Rd40af35f66294080" /></Relationships>
</file>

<file path=ppt/notesSlides/_rels/notesSlide198.xml.rels>&#65279;<?xml version="1.0" encoding="utf-8"?><Relationships xmlns="http://schemas.openxmlformats.org/package/2006/relationships"><Relationship Type="http://schemas.openxmlformats.org/officeDocument/2006/relationships/slide" Target="/ppt/slides/slide198.xml" Id="R2f2cd61c83ae44d0" /><Relationship Type="http://schemas.openxmlformats.org/officeDocument/2006/relationships/notesMaster" Target="/ppt/notesMasters/notesMaster1.xml" Id="R6a1c861b63144f4b" /></Relationships>
</file>

<file path=ppt/notesSlides/_rels/notesSlide199.xml.rels>&#65279;<?xml version="1.0" encoding="utf-8"?><Relationships xmlns="http://schemas.openxmlformats.org/package/2006/relationships"><Relationship Type="http://schemas.openxmlformats.org/officeDocument/2006/relationships/slide" Target="/ppt/slides/slide199.xml" Id="R3b93696806634c21" /><Relationship Type="http://schemas.openxmlformats.org/officeDocument/2006/relationships/notesMaster" Target="/ppt/notesMasters/notesMaster1.xml" Id="R4e464fa856464859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fb4d13dbaefe458c" /><Relationship Type="http://schemas.openxmlformats.org/officeDocument/2006/relationships/notesMaster" Target="/ppt/notesMasters/notesMaster1.xml" Id="Rccd370af61344c5c" /></Relationships>
</file>

<file path=ppt/notesSlides/_rels/notesSlide20.xml.rels>&#65279;<?xml version="1.0" encoding="utf-8"?><Relationships xmlns="http://schemas.openxmlformats.org/package/2006/relationships"><Relationship Type="http://schemas.openxmlformats.org/officeDocument/2006/relationships/slide" Target="/ppt/slides/slide20.xml" Id="R95262818bad44db4" /><Relationship Type="http://schemas.openxmlformats.org/officeDocument/2006/relationships/notesMaster" Target="/ppt/notesMasters/notesMaster1.xml" Id="R3fc52c5b06d1458c" /></Relationships>
</file>

<file path=ppt/notesSlides/_rels/notesSlide200.xml.rels>&#65279;<?xml version="1.0" encoding="utf-8"?><Relationships xmlns="http://schemas.openxmlformats.org/package/2006/relationships"><Relationship Type="http://schemas.openxmlformats.org/officeDocument/2006/relationships/slide" Target="/ppt/slides/slide200.xml" Id="R42e0db061b974c90" /><Relationship Type="http://schemas.openxmlformats.org/officeDocument/2006/relationships/notesMaster" Target="/ppt/notesMasters/notesMaster1.xml" Id="Rbc1a63e206ca4c74" /></Relationships>
</file>

<file path=ppt/notesSlides/_rels/notesSlide201.xml.rels>&#65279;<?xml version="1.0" encoding="utf-8"?><Relationships xmlns="http://schemas.openxmlformats.org/package/2006/relationships"><Relationship Type="http://schemas.openxmlformats.org/officeDocument/2006/relationships/slide" Target="/ppt/slides/slide201.xml" Id="R6a908f71c2d6413c" /><Relationship Type="http://schemas.openxmlformats.org/officeDocument/2006/relationships/notesMaster" Target="/ppt/notesMasters/notesMaster1.xml" Id="R3bb6d4f164a4495e" /></Relationships>
</file>

<file path=ppt/notesSlides/_rels/notesSlide202.xml.rels>&#65279;<?xml version="1.0" encoding="utf-8"?><Relationships xmlns="http://schemas.openxmlformats.org/package/2006/relationships"><Relationship Type="http://schemas.openxmlformats.org/officeDocument/2006/relationships/slide" Target="/ppt/slides/slide202.xml" Id="Rb2faf1f17f264dac" /><Relationship Type="http://schemas.openxmlformats.org/officeDocument/2006/relationships/notesMaster" Target="/ppt/notesMasters/notesMaster1.xml" Id="Rb045eacbd7164df6" /></Relationships>
</file>

<file path=ppt/notesSlides/_rels/notesSlide203.xml.rels>&#65279;<?xml version="1.0" encoding="utf-8"?><Relationships xmlns="http://schemas.openxmlformats.org/package/2006/relationships"><Relationship Type="http://schemas.openxmlformats.org/officeDocument/2006/relationships/slide" Target="/ppt/slides/slide203.xml" Id="Rf81ee7a81aca4509" /><Relationship Type="http://schemas.openxmlformats.org/officeDocument/2006/relationships/notesMaster" Target="/ppt/notesMasters/notesMaster1.xml" Id="R02a8139588274e19" /></Relationships>
</file>

<file path=ppt/notesSlides/_rels/notesSlide204.xml.rels>&#65279;<?xml version="1.0" encoding="utf-8"?><Relationships xmlns="http://schemas.openxmlformats.org/package/2006/relationships"><Relationship Type="http://schemas.openxmlformats.org/officeDocument/2006/relationships/slide" Target="/ppt/slides/slide204.xml" Id="R45de77e4773144b7" /><Relationship Type="http://schemas.openxmlformats.org/officeDocument/2006/relationships/notesMaster" Target="/ppt/notesMasters/notesMaster1.xml" Id="Ra31e7e8351534260" /></Relationships>
</file>

<file path=ppt/notesSlides/_rels/notesSlide205.xml.rels>&#65279;<?xml version="1.0" encoding="utf-8"?><Relationships xmlns="http://schemas.openxmlformats.org/package/2006/relationships"><Relationship Type="http://schemas.openxmlformats.org/officeDocument/2006/relationships/slide" Target="/ppt/slides/slide205.xml" Id="R0e84e11b66c040a2" /><Relationship Type="http://schemas.openxmlformats.org/officeDocument/2006/relationships/notesMaster" Target="/ppt/notesMasters/notesMaster1.xml" Id="Re6808f1350994080" /></Relationships>
</file>

<file path=ppt/notesSlides/_rels/notesSlide206.xml.rels>&#65279;<?xml version="1.0" encoding="utf-8"?><Relationships xmlns="http://schemas.openxmlformats.org/package/2006/relationships"><Relationship Type="http://schemas.openxmlformats.org/officeDocument/2006/relationships/slide" Target="/ppt/slides/slide206.xml" Id="R75f7ff68e4034908" /><Relationship Type="http://schemas.openxmlformats.org/officeDocument/2006/relationships/notesMaster" Target="/ppt/notesMasters/notesMaster1.xml" Id="Rb3a4db9966fc47dd" /></Relationships>
</file>

<file path=ppt/notesSlides/_rels/notesSlide207.xml.rels>&#65279;<?xml version="1.0" encoding="utf-8"?><Relationships xmlns="http://schemas.openxmlformats.org/package/2006/relationships"><Relationship Type="http://schemas.openxmlformats.org/officeDocument/2006/relationships/slide" Target="/ppt/slides/slide207.xml" Id="Red3292c32fd04ef3" /><Relationship Type="http://schemas.openxmlformats.org/officeDocument/2006/relationships/notesMaster" Target="/ppt/notesMasters/notesMaster1.xml" Id="R51997fbbf16e4441" /></Relationships>
</file>

<file path=ppt/notesSlides/_rels/notesSlide208.xml.rels>&#65279;<?xml version="1.0" encoding="utf-8"?><Relationships xmlns="http://schemas.openxmlformats.org/package/2006/relationships"><Relationship Type="http://schemas.openxmlformats.org/officeDocument/2006/relationships/slide" Target="/ppt/slides/slide208.xml" Id="R0658c98dcfdb4e3d" /><Relationship Type="http://schemas.openxmlformats.org/officeDocument/2006/relationships/notesMaster" Target="/ppt/notesMasters/notesMaster1.xml" Id="Rd942b9d8b9754ad6" /></Relationships>
</file>

<file path=ppt/notesSlides/_rels/notesSlide209.xml.rels>&#65279;<?xml version="1.0" encoding="utf-8"?><Relationships xmlns="http://schemas.openxmlformats.org/package/2006/relationships"><Relationship Type="http://schemas.openxmlformats.org/officeDocument/2006/relationships/slide" Target="/ppt/slides/slide209.xml" Id="Rf28e968814e94b04" /><Relationship Type="http://schemas.openxmlformats.org/officeDocument/2006/relationships/notesMaster" Target="/ppt/notesMasters/notesMaster1.xml" Id="R3758bbe512e54f84" /></Relationships>
</file>

<file path=ppt/notesSlides/_rels/notesSlide21.xml.rels>&#65279;<?xml version="1.0" encoding="utf-8"?><Relationships xmlns="http://schemas.openxmlformats.org/package/2006/relationships"><Relationship Type="http://schemas.openxmlformats.org/officeDocument/2006/relationships/slide" Target="/ppt/slides/slide21.xml" Id="Ra8943625378e4918" /><Relationship Type="http://schemas.openxmlformats.org/officeDocument/2006/relationships/notesMaster" Target="/ppt/notesMasters/notesMaster1.xml" Id="Rc39255f525ca411d" /></Relationships>
</file>

<file path=ppt/notesSlides/_rels/notesSlide210.xml.rels>&#65279;<?xml version="1.0" encoding="utf-8"?><Relationships xmlns="http://schemas.openxmlformats.org/package/2006/relationships"><Relationship Type="http://schemas.openxmlformats.org/officeDocument/2006/relationships/slide" Target="/ppt/slides/slide210.xml" Id="Rf50ab7f8a7464b1b" /><Relationship Type="http://schemas.openxmlformats.org/officeDocument/2006/relationships/notesMaster" Target="/ppt/notesMasters/notesMaster1.xml" Id="R21a0117d0fdb450f" /></Relationships>
</file>

<file path=ppt/notesSlides/_rels/notesSlide211.xml.rels>&#65279;<?xml version="1.0" encoding="utf-8"?><Relationships xmlns="http://schemas.openxmlformats.org/package/2006/relationships"><Relationship Type="http://schemas.openxmlformats.org/officeDocument/2006/relationships/slide" Target="/ppt/slides/slide211.xml" Id="Reaade1bf70a94de1" /><Relationship Type="http://schemas.openxmlformats.org/officeDocument/2006/relationships/notesMaster" Target="/ppt/notesMasters/notesMaster1.xml" Id="R206e2017fbcb431e" /></Relationships>
</file>

<file path=ppt/notesSlides/_rels/notesSlide212.xml.rels>&#65279;<?xml version="1.0" encoding="utf-8"?><Relationships xmlns="http://schemas.openxmlformats.org/package/2006/relationships"><Relationship Type="http://schemas.openxmlformats.org/officeDocument/2006/relationships/slide" Target="/ppt/slides/slide212.xml" Id="Rd846d6a7e8f64ea8" /><Relationship Type="http://schemas.openxmlformats.org/officeDocument/2006/relationships/notesMaster" Target="/ppt/notesMasters/notesMaster1.xml" Id="R25dc426a4a4f437c" /></Relationships>
</file>

<file path=ppt/notesSlides/_rels/notesSlide213.xml.rels>&#65279;<?xml version="1.0" encoding="utf-8"?><Relationships xmlns="http://schemas.openxmlformats.org/package/2006/relationships"><Relationship Type="http://schemas.openxmlformats.org/officeDocument/2006/relationships/slide" Target="/ppt/slides/slide213.xml" Id="R36a09b0d51c94fb2" /><Relationship Type="http://schemas.openxmlformats.org/officeDocument/2006/relationships/notesMaster" Target="/ppt/notesMasters/notesMaster1.xml" Id="Rc4b0a1125fb04297" /></Relationships>
</file>

<file path=ppt/notesSlides/_rels/notesSlide214.xml.rels>&#65279;<?xml version="1.0" encoding="utf-8"?><Relationships xmlns="http://schemas.openxmlformats.org/package/2006/relationships"><Relationship Type="http://schemas.openxmlformats.org/officeDocument/2006/relationships/slide" Target="/ppt/slides/slide214.xml" Id="R26a7925503954fca" /><Relationship Type="http://schemas.openxmlformats.org/officeDocument/2006/relationships/notesMaster" Target="/ppt/notesMasters/notesMaster1.xml" Id="R4bbec0e882a94ae1" /></Relationships>
</file>

<file path=ppt/notesSlides/_rels/notesSlide215.xml.rels>&#65279;<?xml version="1.0" encoding="utf-8"?><Relationships xmlns="http://schemas.openxmlformats.org/package/2006/relationships"><Relationship Type="http://schemas.openxmlformats.org/officeDocument/2006/relationships/slide" Target="/ppt/slides/slide215.xml" Id="Rbd73f9e48dd0425b" /><Relationship Type="http://schemas.openxmlformats.org/officeDocument/2006/relationships/notesMaster" Target="/ppt/notesMasters/notesMaster1.xml" Id="R3f285fd9ee1a43b8" /></Relationships>
</file>

<file path=ppt/notesSlides/_rels/notesSlide216.xml.rels>&#65279;<?xml version="1.0" encoding="utf-8"?><Relationships xmlns="http://schemas.openxmlformats.org/package/2006/relationships"><Relationship Type="http://schemas.openxmlformats.org/officeDocument/2006/relationships/slide" Target="/ppt/slides/slide216.xml" Id="R53e2898331204758" /><Relationship Type="http://schemas.openxmlformats.org/officeDocument/2006/relationships/notesMaster" Target="/ppt/notesMasters/notesMaster1.xml" Id="Rd2bc3195c7bc4cf0" /></Relationships>
</file>

<file path=ppt/notesSlides/_rels/notesSlide217.xml.rels>&#65279;<?xml version="1.0" encoding="utf-8"?><Relationships xmlns="http://schemas.openxmlformats.org/package/2006/relationships"><Relationship Type="http://schemas.openxmlformats.org/officeDocument/2006/relationships/slide" Target="/ppt/slides/slide217.xml" Id="R172d5a6ead884b1e" /><Relationship Type="http://schemas.openxmlformats.org/officeDocument/2006/relationships/notesMaster" Target="/ppt/notesMasters/notesMaster1.xml" Id="R79209c29ad9f4076" /></Relationships>
</file>

<file path=ppt/notesSlides/_rels/notesSlide218.xml.rels>&#65279;<?xml version="1.0" encoding="utf-8"?><Relationships xmlns="http://schemas.openxmlformats.org/package/2006/relationships"><Relationship Type="http://schemas.openxmlformats.org/officeDocument/2006/relationships/slide" Target="/ppt/slides/slide218.xml" Id="R6b943d2b1618422e" /><Relationship Type="http://schemas.openxmlformats.org/officeDocument/2006/relationships/notesMaster" Target="/ppt/notesMasters/notesMaster1.xml" Id="R5661e63a0a2c491b" /></Relationships>
</file>

<file path=ppt/notesSlides/_rels/notesSlide219.xml.rels>&#65279;<?xml version="1.0" encoding="utf-8"?><Relationships xmlns="http://schemas.openxmlformats.org/package/2006/relationships"><Relationship Type="http://schemas.openxmlformats.org/officeDocument/2006/relationships/slide" Target="/ppt/slides/slide219.xml" Id="R1b60b93aab4f4ac9" /><Relationship Type="http://schemas.openxmlformats.org/officeDocument/2006/relationships/notesMaster" Target="/ppt/notesMasters/notesMaster1.xml" Id="Rf586bc9485534712" /></Relationships>
</file>

<file path=ppt/notesSlides/_rels/notesSlide22.xml.rels>&#65279;<?xml version="1.0" encoding="utf-8"?><Relationships xmlns="http://schemas.openxmlformats.org/package/2006/relationships"><Relationship Type="http://schemas.openxmlformats.org/officeDocument/2006/relationships/slide" Target="/ppt/slides/slide22.xml" Id="R4e8e2004491e4d5b" /><Relationship Type="http://schemas.openxmlformats.org/officeDocument/2006/relationships/notesMaster" Target="/ppt/notesMasters/notesMaster1.xml" Id="R0e4314734d164f7c" /></Relationships>
</file>

<file path=ppt/notesSlides/_rels/notesSlide220.xml.rels>&#65279;<?xml version="1.0" encoding="utf-8"?><Relationships xmlns="http://schemas.openxmlformats.org/package/2006/relationships"><Relationship Type="http://schemas.openxmlformats.org/officeDocument/2006/relationships/slide" Target="/ppt/slides/slide220.xml" Id="Rd1bb2b6ecf864917" /><Relationship Type="http://schemas.openxmlformats.org/officeDocument/2006/relationships/notesMaster" Target="/ppt/notesMasters/notesMaster1.xml" Id="R20abc7df2bcd41bc" /></Relationships>
</file>

<file path=ppt/notesSlides/_rels/notesSlide221.xml.rels>&#65279;<?xml version="1.0" encoding="utf-8"?><Relationships xmlns="http://schemas.openxmlformats.org/package/2006/relationships"><Relationship Type="http://schemas.openxmlformats.org/officeDocument/2006/relationships/slide" Target="/ppt/slides/slide221.xml" Id="Rdc97dc2414264261" /><Relationship Type="http://schemas.openxmlformats.org/officeDocument/2006/relationships/notesMaster" Target="/ppt/notesMasters/notesMaster1.xml" Id="R59536e46666c4d7d" /></Relationships>
</file>

<file path=ppt/notesSlides/_rels/notesSlide222.xml.rels>&#65279;<?xml version="1.0" encoding="utf-8"?><Relationships xmlns="http://schemas.openxmlformats.org/package/2006/relationships"><Relationship Type="http://schemas.openxmlformats.org/officeDocument/2006/relationships/slide" Target="/ppt/slides/slide222.xml" Id="Rc30cbbe05da24bf1" /><Relationship Type="http://schemas.openxmlformats.org/officeDocument/2006/relationships/notesMaster" Target="/ppt/notesMasters/notesMaster1.xml" Id="Raecd9e73a304481c" /></Relationships>
</file>

<file path=ppt/notesSlides/_rels/notesSlide223.xml.rels>&#65279;<?xml version="1.0" encoding="utf-8"?><Relationships xmlns="http://schemas.openxmlformats.org/package/2006/relationships"><Relationship Type="http://schemas.openxmlformats.org/officeDocument/2006/relationships/slide" Target="/ppt/slides/slide223.xml" Id="Rb137b85c8263474d" /><Relationship Type="http://schemas.openxmlformats.org/officeDocument/2006/relationships/notesMaster" Target="/ppt/notesMasters/notesMaster1.xml" Id="R45b5050977f14c4f" /></Relationships>
</file>

<file path=ppt/notesSlides/_rels/notesSlide224.xml.rels>&#65279;<?xml version="1.0" encoding="utf-8"?><Relationships xmlns="http://schemas.openxmlformats.org/package/2006/relationships"><Relationship Type="http://schemas.openxmlformats.org/officeDocument/2006/relationships/slide" Target="/ppt/slides/slide224.xml" Id="Rc9866ca600f048d0" /><Relationship Type="http://schemas.openxmlformats.org/officeDocument/2006/relationships/notesMaster" Target="/ppt/notesMasters/notesMaster1.xml" Id="Rd6062f3e24ae436e" /></Relationships>
</file>

<file path=ppt/notesSlides/_rels/notesSlide225.xml.rels>&#65279;<?xml version="1.0" encoding="utf-8"?><Relationships xmlns="http://schemas.openxmlformats.org/package/2006/relationships"><Relationship Type="http://schemas.openxmlformats.org/officeDocument/2006/relationships/slide" Target="/ppt/slides/slide225.xml" Id="Rea9f92b872d24feb" /><Relationship Type="http://schemas.openxmlformats.org/officeDocument/2006/relationships/notesMaster" Target="/ppt/notesMasters/notesMaster1.xml" Id="Rfe271c3ef2d54e2e" /></Relationships>
</file>

<file path=ppt/notesSlides/_rels/notesSlide226.xml.rels>&#65279;<?xml version="1.0" encoding="utf-8"?><Relationships xmlns="http://schemas.openxmlformats.org/package/2006/relationships"><Relationship Type="http://schemas.openxmlformats.org/officeDocument/2006/relationships/slide" Target="/ppt/slides/slide226.xml" Id="R77ef1a0ca9ad4e3c" /><Relationship Type="http://schemas.openxmlformats.org/officeDocument/2006/relationships/notesMaster" Target="/ppt/notesMasters/notesMaster1.xml" Id="R7e7ffeb9b6e849c2" /></Relationships>
</file>

<file path=ppt/notesSlides/_rels/notesSlide227.xml.rels>&#65279;<?xml version="1.0" encoding="utf-8"?><Relationships xmlns="http://schemas.openxmlformats.org/package/2006/relationships"><Relationship Type="http://schemas.openxmlformats.org/officeDocument/2006/relationships/slide" Target="/ppt/slides/slide227.xml" Id="Ra5fbf142f4974e2f" /><Relationship Type="http://schemas.openxmlformats.org/officeDocument/2006/relationships/notesMaster" Target="/ppt/notesMasters/notesMaster1.xml" Id="R2032fc6886dc4c6a" /></Relationships>
</file>

<file path=ppt/notesSlides/_rels/notesSlide228.xml.rels>&#65279;<?xml version="1.0" encoding="utf-8"?><Relationships xmlns="http://schemas.openxmlformats.org/package/2006/relationships"><Relationship Type="http://schemas.openxmlformats.org/officeDocument/2006/relationships/slide" Target="/ppt/slides/slide228.xml" Id="Rdf2d628e5f704f96" /><Relationship Type="http://schemas.openxmlformats.org/officeDocument/2006/relationships/notesMaster" Target="/ppt/notesMasters/notesMaster1.xml" Id="R1e85691c342844f3" /></Relationships>
</file>

<file path=ppt/notesSlides/_rels/notesSlide229.xml.rels>&#65279;<?xml version="1.0" encoding="utf-8"?><Relationships xmlns="http://schemas.openxmlformats.org/package/2006/relationships"><Relationship Type="http://schemas.openxmlformats.org/officeDocument/2006/relationships/slide" Target="/ppt/slides/slide229.xml" Id="Rab60e47bfbae417f" /><Relationship Type="http://schemas.openxmlformats.org/officeDocument/2006/relationships/notesMaster" Target="/ppt/notesMasters/notesMaster1.xml" Id="R000070efd36046cd" /></Relationships>
</file>

<file path=ppt/notesSlides/_rels/notesSlide23.xml.rels>&#65279;<?xml version="1.0" encoding="utf-8"?><Relationships xmlns="http://schemas.openxmlformats.org/package/2006/relationships"><Relationship Type="http://schemas.openxmlformats.org/officeDocument/2006/relationships/slide" Target="/ppt/slides/slide23.xml" Id="R2a079b8ed8a14173" /><Relationship Type="http://schemas.openxmlformats.org/officeDocument/2006/relationships/notesMaster" Target="/ppt/notesMasters/notesMaster1.xml" Id="R71bcef5306bf4913" /></Relationships>
</file>

<file path=ppt/notesSlides/_rels/notesSlide230.xml.rels>&#65279;<?xml version="1.0" encoding="utf-8"?><Relationships xmlns="http://schemas.openxmlformats.org/package/2006/relationships"><Relationship Type="http://schemas.openxmlformats.org/officeDocument/2006/relationships/slide" Target="/ppt/slides/slide230.xml" Id="R445c4fd598304c63" /><Relationship Type="http://schemas.openxmlformats.org/officeDocument/2006/relationships/notesMaster" Target="/ppt/notesMasters/notesMaster1.xml" Id="Ra8223ffc7fb7496d" /></Relationships>
</file>

<file path=ppt/notesSlides/_rels/notesSlide231.xml.rels>&#65279;<?xml version="1.0" encoding="utf-8"?><Relationships xmlns="http://schemas.openxmlformats.org/package/2006/relationships"><Relationship Type="http://schemas.openxmlformats.org/officeDocument/2006/relationships/slide" Target="/ppt/slides/slide231.xml" Id="R3c25b2a218f941dc" /><Relationship Type="http://schemas.openxmlformats.org/officeDocument/2006/relationships/notesMaster" Target="/ppt/notesMasters/notesMaster1.xml" Id="R2295a00058094fac" /></Relationships>
</file>

<file path=ppt/notesSlides/_rels/notesSlide232.xml.rels>&#65279;<?xml version="1.0" encoding="utf-8"?><Relationships xmlns="http://schemas.openxmlformats.org/package/2006/relationships"><Relationship Type="http://schemas.openxmlformats.org/officeDocument/2006/relationships/slide" Target="/ppt/slides/slide232.xml" Id="R5cc969af23ab4084" /><Relationship Type="http://schemas.openxmlformats.org/officeDocument/2006/relationships/notesMaster" Target="/ppt/notesMasters/notesMaster1.xml" Id="Rad79d577f89b4917" /></Relationships>
</file>

<file path=ppt/notesSlides/_rels/notesSlide233.xml.rels>&#65279;<?xml version="1.0" encoding="utf-8"?><Relationships xmlns="http://schemas.openxmlformats.org/package/2006/relationships"><Relationship Type="http://schemas.openxmlformats.org/officeDocument/2006/relationships/slide" Target="/ppt/slides/slide233.xml" Id="Rcf8a4e204c5148de" /><Relationship Type="http://schemas.openxmlformats.org/officeDocument/2006/relationships/notesMaster" Target="/ppt/notesMasters/notesMaster1.xml" Id="Rb5440f44a329424c" /></Relationships>
</file>

<file path=ppt/notesSlides/_rels/notesSlide234.xml.rels>&#65279;<?xml version="1.0" encoding="utf-8"?><Relationships xmlns="http://schemas.openxmlformats.org/package/2006/relationships"><Relationship Type="http://schemas.openxmlformats.org/officeDocument/2006/relationships/slide" Target="/ppt/slides/slide234.xml" Id="R3f38cd9670c5424c" /><Relationship Type="http://schemas.openxmlformats.org/officeDocument/2006/relationships/notesMaster" Target="/ppt/notesMasters/notesMaster1.xml" Id="R5bbb3f775a2b4675" /></Relationships>
</file>

<file path=ppt/notesSlides/_rels/notesSlide235.xml.rels>&#65279;<?xml version="1.0" encoding="utf-8"?><Relationships xmlns="http://schemas.openxmlformats.org/package/2006/relationships"><Relationship Type="http://schemas.openxmlformats.org/officeDocument/2006/relationships/slide" Target="/ppt/slides/slide235.xml" Id="Rc0c9ce9d3b0444bb" /><Relationship Type="http://schemas.openxmlformats.org/officeDocument/2006/relationships/notesMaster" Target="/ppt/notesMasters/notesMaster1.xml" Id="R34703f74e5fe473d" /></Relationships>
</file>

<file path=ppt/notesSlides/_rels/notesSlide236.xml.rels>&#65279;<?xml version="1.0" encoding="utf-8"?><Relationships xmlns="http://schemas.openxmlformats.org/package/2006/relationships"><Relationship Type="http://schemas.openxmlformats.org/officeDocument/2006/relationships/slide" Target="/ppt/slides/slide236.xml" Id="R3ece0d10af084691" /><Relationship Type="http://schemas.openxmlformats.org/officeDocument/2006/relationships/notesMaster" Target="/ppt/notesMasters/notesMaster1.xml" Id="R9131531ae346400e" /></Relationships>
</file>

<file path=ppt/notesSlides/_rels/notesSlide237.xml.rels>&#65279;<?xml version="1.0" encoding="utf-8"?><Relationships xmlns="http://schemas.openxmlformats.org/package/2006/relationships"><Relationship Type="http://schemas.openxmlformats.org/officeDocument/2006/relationships/slide" Target="/ppt/slides/slide237.xml" Id="Rb6b24b83d94b4854" /><Relationship Type="http://schemas.openxmlformats.org/officeDocument/2006/relationships/notesMaster" Target="/ppt/notesMasters/notesMaster1.xml" Id="R0d976ed4676d45ed" /></Relationships>
</file>

<file path=ppt/notesSlides/_rels/notesSlide238.xml.rels>&#65279;<?xml version="1.0" encoding="utf-8"?><Relationships xmlns="http://schemas.openxmlformats.org/package/2006/relationships"><Relationship Type="http://schemas.openxmlformats.org/officeDocument/2006/relationships/slide" Target="/ppt/slides/slide238.xml" Id="R4c63ee99cebb4efa" /><Relationship Type="http://schemas.openxmlformats.org/officeDocument/2006/relationships/notesMaster" Target="/ppt/notesMasters/notesMaster1.xml" Id="R875f25a67a964eef" /></Relationships>
</file>

<file path=ppt/notesSlides/_rels/notesSlide239.xml.rels>&#65279;<?xml version="1.0" encoding="utf-8"?><Relationships xmlns="http://schemas.openxmlformats.org/package/2006/relationships"><Relationship Type="http://schemas.openxmlformats.org/officeDocument/2006/relationships/slide" Target="/ppt/slides/slide239.xml" Id="R61806244fe6c4ed0" /><Relationship Type="http://schemas.openxmlformats.org/officeDocument/2006/relationships/notesMaster" Target="/ppt/notesMasters/notesMaster1.xml" Id="R6f8041111a60494b" /></Relationships>
</file>

<file path=ppt/notesSlides/_rels/notesSlide24.xml.rels>&#65279;<?xml version="1.0" encoding="utf-8"?><Relationships xmlns="http://schemas.openxmlformats.org/package/2006/relationships"><Relationship Type="http://schemas.openxmlformats.org/officeDocument/2006/relationships/slide" Target="/ppt/slides/slide24.xml" Id="R7f0893dfcfda4f6f" /><Relationship Type="http://schemas.openxmlformats.org/officeDocument/2006/relationships/notesMaster" Target="/ppt/notesMasters/notesMaster1.xml" Id="Rd874a823d7c24ecd" /></Relationships>
</file>

<file path=ppt/notesSlides/_rels/notesSlide240.xml.rels>&#65279;<?xml version="1.0" encoding="utf-8"?><Relationships xmlns="http://schemas.openxmlformats.org/package/2006/relationships"><Relationship Type="http://schemas.openxmlformats.org/officeDocument/2006/relationships/slide" Target="/ppt/slides/slide240.xml" Id="Rd67a1c23546e4c68" /><Relationship Type="http://schemas.openxmlformats.org/officeDocument/2006/relationships/notesMaster" Target="/ppt/notesMasters/notesMaster1.xml" Id="Rd8698dd931874677" /></Relationships>
</file>

<file path=ppt/notesSlides/_rels/notesSlide241.xml.rels>&#65279;<?xml version="1.0" encoding="utf-8"?><Relationships xmlns="http://schemas.openxmlformats.org/package/2006/relationships"><Relationship Type="http://schemas.openxmlformats.org/officeDocument/2006/relationships/slide" Target="/ppt/slides/slide241.xml" Id="Radc40f23579e434d" /><Relationship Type="http://schemas.openxmlformats.org/officeDocument/2006/relationships/notesMaster" Target="/ppt/notesMasters/notesMaster1.xml" Id="R1d298f5e40e64482" /></Relationships>
</file>

<file path=ppt/notesSlides/_rels/notesSlide242.xml.rels>&#65279;<?xml version="1.0" encoding="utf-8"?><Relationships xmlns="http://schemas.openxmlformats.org/package/2006/relationships"><Relationship Type="http://schemas.openxmlformats.org/officeDocument/2006/relationships/slide" Target="/ppt/slides/slide242.xml" Id="R7c5c232da913417d" /><Relationship Type="http://schemas.openxmlformats.org/officeDocument/2006/relationships/notesMaster" Target="/ppt/notesMasters/notesMaster1.xml" Id="R256fb9c6dc394370" /></Relationships>
</file>

<file path=ppt/notesSlides/_rels/notesSlide243.xml.rels>&#65279;<?xml version="1.0" encoding="utf-8"?><Relationships xmlns="http://schemas.openxmlformats.org/package/2006/relationships"><Relationship Type="http://schemas.openxmlformats.org/officeDocument/2006/relationships/slide" Target="/ppt/slides/slide243.xml" Id="R0beca986fc6a421b" /><Relationship Type="http://schemas.openxmlformats.org/officeDocument/2006/relationships/notesMaster" Target="/ppt/notesMasters/notesMaster1.xml" Id="R6567e0e047844c73" /></Relationships>
</file>

<file path=ppt/notesSlides/_rels/notesSlide244.xml.rels>&#65279;<?xml version="1.0" encoding="utf-8"?><Relationships xmlns="http://schemas.openxmlformats.org/package/2006/relationships"><Relationship Type="http://schemas.openxmlformats.org/officeDocument/2006/relationships/slide" Target="/ppt/slides/slide244.xml" Id="R0f5536e2b9034282" /><Relationship Type="http://schemas.openxmlformats.org/officeDocument/2006/relationships/notesMaster" Target="/ppt/notesMasters/notesMaster1.xml" Id="R7c91f6415ee54a3c" /></Relationships>
</file>

<file path=ppt/notesSlides/_rels/notesSlide245.xml.rels>&#65279;<?xml version="1.0" encoding="utf-8"?><Relationships xmlns="http://schemas.openxmlformats.org/package/2006/relationships"><Relationship Type="http://schemas.openxmlformats.org/officeDocument/2006/relationships/slide" Target="/ppt/slides/slide245.xml" Id="Rb31b1fa1d21a4f34" /><Relationship Type="http://schemas.openxmlformats.org/officeDocument/2006/relationships/notesMaster" Target="/ppt/notesMasters/notesMaster1.xml" Id="R19eafcbd6f954de3" /></Relationships>
</file>

<file path=ppt/notesSlides/_rels/notesSlide246.xml.rels>&#65279;<?xml version="1.0" encoding="utf-8"?><Relationships xmlns="http://schemas.openxmlformats.org/package/2006/relationships"><Relationship Type="http://schemas.openxmlformats.org/officeDocument/2006/relationships/slide" Target="/ppt/slides/slide246.xml" Id="R25811b4922774d4b" /><Relationship Type="http://schemas.openxmlformats.org/officeDocument/2006/relationships/notesMaster" Target="/ppt/notesMasters/notesMaster1.xml" Id="Rfa2a920eadad428a" /></Relationships>
</file>

<file path=ppt/notesSlides/_rels/notesSlide247.xml.rels>&#65279;<?xml version="1.0" encoding="utf-8"?><Relationships xmlns="http://schemas.openxmlformats.org/package/2006/relationships"><Relationship Type="http://schemas.openxmlformats.org/officeDocument/2006/relationships/slide" Target="/ppt/slides/slide247.xml" Id="Rc77f1ce43e164386" /><Relationship Type="http://schemas.openxmlformats.org/officeDocument/2006/relationships/notesMaster" Target="/ppt/notesMasters/notesMaster1.xml" Id="R8a523c576c38441c" /></Relationships>
</file>

<file path=ppt/notesSlides/_rels/notesSlide248.xml.rels>&#65279;<?xml version="1.0" encoding="utf-8"?><Relationships xmlns="http://schemas.openxmlformats.org/package/2006/relationships"><Relationship Type="http://schemas.openxmlformats.org/officeDocument/2006/relationships/slide" Target="/ppt/slides/slide248.xml" Id="Rf1b16238bc214da4" /><Relationship Type="http://schemas.openxmlformats.org/officeDocument/2006/relationships/notesMaster" Target="/ppt/notesMasters/notesMaster1.xml" Id="R9356b535c3684af1" /></Relationships>
</file>

<file path=ppt/notesSlides/_rels/notesSlide249.xml.rels>&#65279;<?xml version="1.0" encoding="utf-8"?><Relationships xmlns="http://schemas.openxmlformats.org/package/2006/relationships"><Relationship Type="http://schemas.openxmlformats.org/officeDocument/2006/relationships/slide" Target="/ppt/slides/slide249.xml" Id="Rf31ae7c93d7f4de9" /><Relationship Type="http://schemas.openxmlformats.org/officeDocument/2006/relationships/notesMaster" Target="/ppt/notesMasters/notesMaster1.xml" Id="R99c5e9d800934dde" /></Relationships>
</file>

<file path=ppt/notesSlides/_rels/notesSlide25.xml.rels>&#65279;<?xml version="1.0" encoding="utf-8"?><Relationships xmlns="http://schemas.openxmlformats.org/package/2006/relationships"><Relationship Type="http://schemas.openxmlformats.org/officeDocument/2006/relationships/slide" Target="/ppt/slides/slide25.xml" Id="Rf78820a3c3dd4fdf" /><Relationship Type="http://schemas.openxmlformats.org/officeDocument/2006/relationships/notesMaster" Target="/ppt/notesMasters/notesMaster1.xml" Id="Rd926ad93aa014a20" /></Relationships>
</file>

<file path=ppt/notesSlides/_rels/notesSlide250.xml.rels>&#65279;<?xml version="1.0" encoding="utf-8"?><Relationships xmlns="http://schemas.openxmlformats.org/package/2006/relationships"><Relationship Type="http://schemas.openxmlformats.org/officeDocument/2006/relationships/slide" Target="/ppt/slides/slide250.xml" Id="Rb6e18bc51a714e27" /><Relationship Type="http://schemas.openxmlformats.org/officeDocument/2006/relationships/notesMaster" Target="/ppt/notesMasters/notesMaster1.xml" Id="R20e33675dad24e1f" /></Relationships>
</file>

<file path=ppt/notesSlides/_rels/notesSlide251.xml.rels>&#65279;<?xml version="1.0" encoding="utf-8"?><Relationships xmlns="http://schemas.openxmlformats.org/package/2006/relationships"><Relationship Type="http://schemas.openxmlformats.org/officeDocument/2006/relationships/slide" Target="/ppt/slides/slide251.xml" Id="R59ea6cbb4b874052" /><Relationship Type="http://schemas.openxmlformats.org/officeDocument/2006/relationships/notesMaster" Target="/ppt/notesMasters/notesMaster1.xml" Id="R2bcaaab28eee47e1" /></Relationships>
</file>

<file path=ppt/notesSlides/_rels/notesSlide252.xml.rels>&#65279;<?xml version="1.0" encoding="utf-8"?><Relationships xmlns="http://schemas.openxmlformats.org/package/2006/relationships"><Relationship Type="http://schemas.openxmlformats.org/officeDocument/2006/relationships/slide" Target="/ppt/slides/slide252.xml" Id="R893a016ec02b4865" /><Relationship Type="http://schemas.openxmlformats.org/officeDocument/2006/relationships/notesMaster" Target="/ppt/notesMasters/notesMaster1.xml" Id="R705e9d0bff68467a" /></Relationships>
</file>

<file path=ppt/notesSlides/_rels/notesSlide253.xml.rels>&#65279;<?xml version="1.0" encoding="utf-8"?><Relationships xmlns="http://schemas.openxmlformats.org/package/2006/relationships"><Relationship Type="http://schemas.openxmlformats.org/officeDocument/2006/relationships/slide" Target="/ppt/slides/slide253.xml" Id="Radd99d6a703746e1" /><Relationship Type="http://schemas.openxmlformats.org/officeDocument/2006/relationships/notesMaster" Target="/ppt/notesMasters/notesMaster1.xml" Id="R9ef5d8c0d65947ce" /></Relationships>
</file>

<file path=ppt/notesSlides/_rels/notesSlide254.xml.rels>&#65279;<?xml version="1.0" encoding="utf-8"?><Relationships xmlns="http://schemas.openxmlformats.org/package/2006/relationships"><Relationship Type="http://schemas.openxmlformats.org/officeDocument/2006/relationships/slide" Target="/ppt/slides/slide254.xml" Id="Rac50dcd67d944393" /><Relationship Type="http://schemas.openxmlformats.org/officeDocument/2006/relationships/notesMaster" Target="/ppt/notesMasters/notesMaster1.xml" Id="R9a7fbe507a45464c" /></Relationships>
</file>

<file path=ppt/notesSlides/_rels/notesSlide255.xml.rels>&#65279;<?xml version="1.0" encoding="utf-8"?><Relationships xmlns="http://schemas.openxmlformats.org/package/2006/relationships"><Relationship Type="http://schemas.openxmlformats.org/officeDocument/2006/relationships/slide" Target="/ppt/slides/slide255.xml" Id="R1f4e7084a9564616" /><Relationship Type="http://schemas.openxmlformats.org/officeDocument/2006/relationships/notesMaster" Target="/ppt/notesMasters/notesMaster1.xml" Id="R1fb564bd33714293" /></Relationships>
</file>

<file path=ppt/notesSlides/_rels/notesSlide256.xml.rels>&#65279;<?xml version="1.0" encoding="utf-8"?><Relationships xmlns="http://schemas.openxmlformats.org/package/2006/relationships"><Relationship Type="http://schemas.openxmlformats.org/officeDocument/2006/relationships/slide" Target="/ppt/slides/slide256.xml" Id="Rfc6670eaf6a34005" /><Relationship Type="http://schemas.openxmlformats.org/officeDocument/2006/relationships/notesMaster" Target="/ppt/notesMasters/notesMaster1.xml" Id="R97e41a6376d442cd" /></Relationships>
</file>

<file path=ppt/notesSlides/_rels/notesSlide257.xml.rels>&#65279;<?xml version="1.0" encoding="utf-8"?><Relationships xmlns="http://schemas.openxmlformats.org/package/2006/relationships"><Relationship Type="http://schemas.openxmlformats.org/officeDocument/2006/relationships/slide" Target="/ppt/slides/slide257.xml" Id="Rf21a03df040945e7" /><Relationship Type="http://schemas.openxmlformats.org/officeDocument/2006/relationships/notesMaster" Target="/ppt/notesMasters/notesMaster1.xml" Id="R2c2211cb2097493d" /></Relationships>
</file>

<file path=ppt/notesSlides/_rels/notesSlide258.xml.rels>&#65279;<?xml version="1.0" encoding="utf-8"?><Relationships xmlns="http://schemas.openxmlformats.org/package/2006/relationships"><Relationship Type="http://schemas.openxmlformats.org/officeDocument/2006/relationships/slide" Target="/ppt/slides/slide258.xml" Id="R078c45136b17489b" /><Relationship Type="http://schemas.openxmlformats.org/officeDocument/2006/relationships/notesMaster" Target="/ppt/notesMasters/notesMaster1.xml" Id="Rfc5738b1439d4877" /></Relationships>
</file>

<file path=ppt/notesSlides/_rels/notesSlide259.xml.rels>&#65279;<?xml version="1.0" encoding="utf-8"?><Relationships xmlns="http://schemas.openxmlformats.org/package/2006/relationships"><Relationship Type="http://schemas.openxmlformats.org/officeDocument/2006/relationships/slide" Target="/ppt/slides/slide259.xml" Id="R3253ae00d2dd4e8a" /><Relationship Type="http://schemas.openxmlformats.org/officeDocument/2006/relationships/notesMaster" Target="/ppt/notesMasters/notesMaster1.xml" Id="Ra1dc54a2934540c6" /></Relationships>
</file>

<file path=ppt/notesSlides/_rels/notesSlide26.xml.rels>&#65279;<?xml version="1.0" encoding="utf-8"?><Relationships xmlns="http://schemas.openxmlformats.org/package/2006/relationships"><Relationship Type="http://schemas.openxmlformats.org/officeDocument/2006/relationships/slide" Target="/ppt/slides/slide26.xml" Id="Re94d6dd508eb407b" /><Relationship Type="http://schemas.openxmlformats.org/officeDocument/2006/relationships/notesMaster" Target="/ppt/notesMasters/notesMaster1.xml" Id="Redd6e403b7e64731" /></Relationships>
</file>

<file path=ppt/notesSlides/_rels/notesSlide260.xml.rels>&#65279;<?xml version="1.0" encoding="utf-8"?><Relationships xmlns="http://schemas.openxmlformats.org/package/2006/relationships"><Relationship Type="http://schemas.openxmlformats.org/officeDocument/2006/relationships/slide" Target="/ppt/slides/slide260.xml" Id="Rc4a410c9c24a46ca" /><Relationship Type="http://schemas.openxmlformats.org/officeDocument/2006/relationships/notesMaster" Target="/ppt/notesMasters/notesMaster1.xml" Id="Rb87053e182184e55" /></Relationships>
</file>

<file path=ppt/notesSlides/_rels/notesSlide261.xml.rels>&#65279;<?xml version="1.0" encoding="utf-8"?><Relationships xmlns="http://schemas.openxmlformats.org/package/2006/relationships"><Relationship Type="http://schemas.openxmlformats.org/officeDocument/2006/relationships/slide" Target="/ppt/slides/slide261.xml" Id="R3ed624d22a614e19" /><Relationship Type="http://schemas.openxmlformats.org/officeDocument/2006/relationships/notesMaster" Target="/ppt/notesMasters/notesMaster1.xml" Id="Rd336354d062148d2" /></Relationships>
</file>

<file path=ppt/notesSlides/_rels/notesSlide262.xml.rels>&#65279;<?xml version="1.0" encoding="utf-8"?><Relationships xmlns="http://schemas.openxmlformats.org/package/2006/relationships"><Relationship Type="http://schemas.openxmlformats.org/officeDocument/2006/relationships/slide" Target="/ppt/slides/slide262.xml" Id="R9fd03622a4df42b9" /><Relationship Type="http://schemas.openxmlformats.org/officeDocument/2006/relationships/notesMaster" Target="/ppt/notesMasters/notesMaster1.xml" Id="R36940e1b9cd34b53" /></Relationships>
</file>

<file path=ppt/notesSlides/_rels/notesSlide263.xml.rels>&#65279;<?xml version="1.0" encoding="utf-8"?><Relationships xmlns="http://schemas.openxmlformats.org/package/2006/relationships"><Relationship Type="http://schemas.openxmlformats.org/officeDocument/2006/relationships/slide" Target="/ppt/slides/slide263.xml" Id="R5f42250496f14824" /><Relationship Type="http://schemas.openxmlformats.org/officeDocument/2006/relationships/notesMaster" Target="/ppt/notesMasters/notesMaster1.xml" Id="R13470133e8614f41" /></Relationships>
</file>

<file path=ppt/notesSlides/_rels/notesSlide264.xml.rels>&#65279;<?xml version="1.0" encoding="utf-8"?><Relationships xmlns="http://schemas.openxmlformats.org/package/2006/relationships"><Relationship Type="http://schemas.openxmlformats.org/officeDocument/2006/relationships/slide" Target="/ppt/slides/slide264.xml" Id="R4bebf8a538f44cbe" /><Relationship Type="http://schemas.openxmlformats.org/officeDocument/2006/relationships/notesMaster" Target="/ppt/notesMasters/notesMaster1.xml" Id="R034fcbc01e4941db" /></Relationships>
</file>

<file path=ppt/notesSlides/_rels/notesSlide265.xml.rels>&#65279;<?xml version="1.0" encoding="utf-8"?><Relationships xmlns="http://schemas.openxmlformats.org/package/2006/relationships"><Relationship Type="http://schemas.openxmlformats.org/officeDocument/2006/relationships/slide" Target="/ppt/slides/slide265.xml" Id="R3ffb31cbf1654a38" /><Relationship Type="http://schemas.openxmlformats.org/officeDocument/2006/relationships/notesMaster" Target="/ppt/notesMasters/notesMaster1.xml" Id="Rf3b7e2c3befb40dc" /></Relationships>
</file>

<file path=ppt/notesSlides/_rels/notesSlide266.xml.rels>&#65279;<?xml version="1.0" encoding="utf-8"?><Relationships xmlns="http://schemas.openxmlformats.org/package/2006/relationships"><Relationship Type="http://schemas.openxmlformats.org/officeDocument/2006/relationships/slide" Target="/ppt/slides/slide266.xml" Id="Rcf5bf68d187e463e" /><Relationship Type="http://schemas.openxmlformats.org/officeDocument/2006/relationships/notesMaster" Target="/ppt/notesMasters/notesMaster1.xml" Id="Re4c7294cc7594436" /></Relationships>
</file>

<file path=ppt/notesSlides/_rels/notesSlide267.xml.rels>&#65279;<?xml version="1.0" encoding="utf-8"?><Relationships xmlns="http://schemas.openxmlformats.org/package/2006/relationships"><Relationship Type="http://schemas.openxmlformats.org/officeDocument/2006/relationships/slide" Target="/ppt/slides/slide267.xml" Id="Rec19496a98644a85" /><Relationship Type="http://schemas.openxmlformats.org/officeDocument/2006/relationships/notesMaster" Target="/ppt/notesMasters/notesMaster1.xml" Id="Rdf63d7cac98e4308" /></Relationships>
</file>

<file path=ppt/notesSlides/_rels/notesSlide268.xml.rels>&#65279;<?xml version="1.0" encoding="utf-8"?><Relationships xmlns="http://schemas.openxmlformats.org/package/2006/relationships"><Relationship Type="http://schemas.openxmlformats.org/officeDocument/2006/relationships/slide" Target="/ppt/slides/slide268.xml" Id="Rc1672ac6aafe4c67" /><Relationship Type="http://schemas.openxmlformats.org/officeDocument/2006/relationships/notesMaster" Target="/ppt/notesMasters/notesMaster1.xml" Id="R1d07be64e75941fa" /></Relationships>
</file>

<file path=ppt/notesSlides/_rels/notesSlide269.xml.rels>&#65279;<?xml version="1.0" encoding="utf-8"?><Relationships xmlns="http://schemas.openxmlformats.org/package/2006/relationships"><Relationship Type="http://schemas.openxmlformats.org/officeDocument/2006/relationships/slide" Target="/ppt/slides/slide269.xml" Id="R4e5a0c02acf94d95" /><Relationship Type="http://schemas.openxmlformats.org/officeDocument/2006/relationships/notesMaster" Target="/ppt/notesMasters/notesMaster1.xml" Id="Rbf018bdf429443a5" /></Relationships>
</file>

<file path=ppt/notesSlides/_rels/notesSlide27.xml.rels>&#65279;<?xml version="1.0" encoding="utf-8"?><Relationships xmlns="http://schemas.openxmlformats.org/package/2006/relationships"><Relationship Type="http://schemas.openxmlformats.org/officeDocument/2006/relationships/slide" Target="/ppt/slides/slide27.xml" Id="Rc834dfa1d0ea48d6" /><Relationship Type="http://schemas.openxmlformats.org/officeDocument/2006/relationships/notesMaster" Target="/ppt/notesMasters/notesMaster1.xml" Id="Re8c14dd7516847ca" /></Relationships>
</file>

<file path=ppt/notesSlides/_rels/notesSlide270.xml.rels>&#65279;<?xml version="1.0" encoding="utf-8"?><Relationships xmlns="http://schemas.openxmlformats.org/package/2006/relationships"><Relationship Type="http://schemas.openxmlformats.org/officeDocument/2006/relationships/slide" Target="/ppt/slides/slide270.xml" Id="R8ebd33f96d81425d" /><Relationship Type="http://schemas.openxmlformats.org/officeDocument/2006/relationships/notesMaster" Target="/ppt/notesMasters/notesMaster1.xml" Id="Rcd4a64dc3377413c" /></Relationships>
</file>

<file path=ppt/notesSlides/_rels/notesSlide271.xml.rels>&#65279;<?xml version="1.0" encoding="utf-8"?><Relationships xmlns="http://schemas.openxmlformats.org/package/2006/relationships"><Relationship Type="http://schemas.openxmlformats.org/officeDocument/2006/relationships/slide" Target="/ppt/slides/slide271.xml" Id="Re442b90fcb544244" /><Relationship Type="http://schemas.openxmlformats.org/officeDocument/2006/relationships/notesMaster" Target="/ppt/notesMasters/notesMaster1.xml" Id="R520b02b4eac14544" /></Relationships>
</file>

<file path=ppt/notesSlides/_rels/notesSlide272.xml.rels>&#65279;<?xml version="1.0" encoding="utf-8"?><Relationships xmlns="http://schemas.openxmlformats.org/package/2006/relationships"><Relationship Type="http://schemas.openxmlformats.org/officeDocument/2006/relationships/slide" Target="/ppt/slides/slide272.xml" Id="R9b81b0f482db4960" /><Relationship Type="http://schemas.openxmlformats.org/officeDocument/2006/relationships/notesMaster" Target="/ppt/notesMasters/notesMaster1.xml" Id="R2e138a48be1e42b2" /></Relationships>
</file>

<file path=ppt/notesSlides/_rels/notesSlide273.xml.rels>&#65279;<?xml version="1.0" encoding="utf-8"?><Relationships xmlns="http://schemas.openxmlformats.org/package/2006/relationships"><Relationship Type="http://schemas.openxmlformats.org/officeDocument/2006/relationships/slide" Target="/ppt/slides/slide273.xml" Id="Rc945fe1a06dc4e51" /><Relationship Type="http://schemas.openxmlformats.org/officeDocument/2006/relationships/notesMaster" Target="/ppt/notesMasters/notesMaster1.xml" Id="R367a7ff2c4914070" /></Relationships>
</file>

<file path=ppt/notesSlides/_rels/notesSlide274.xml.rels>&#65279;<?xml version="1.0" encoding="utf-8"?><Relationships xmlns="http://schemas.openxmlformats.org/package/2006/relationships"><Relationship Type="http://schemas.openxmlformats.org/officeDocument/2006/relationships/slide" Target="/ppt/slides/slide274.xml" Id="R0dbf0016343843a9" /><Relationship Type="http://schemas.openxmlformats.org/officeDocument/2006/relationships/notesMaster" Target="/ppt/notesMasters/notesMaster1.xml" Id="R65b16c9197ef4d3d" /></Relationships>
</file>

<file path=ppt/notesSlides/_rels/notesSlide275.xml.rels>&#65279;<?xml version="1.0" encoding="utf-8"?><Relationships xmlns="http://schemas.openxmlformats.org/package/2006/relationships"><Relationship Type="http://schemas.openxmlformats.org/officeDocument/2006/relationships/slide" Target="/ppt/slides/slide275.xml" Id="R67d7bc9807c24356" /><Relationship Type="http://schemas.openxmlformats.org/officeDocument/2006/relationships/notesMaster" Target="/ppt/notesMasters/notesMaster1.xml" Id="R860c42b7e6f94047" /></Relationships>
</file>

<file path=ppt/notesSlides/_rels/notesSlide276.xml.rels>&#65279;<?xml version="1.0" encoding="utf-8"?><Relationships xmlns="http://schemas.openxmlformats.org/package/2006/relationships"><Relationship Type="http://schemas.openxmlformats.org/officeDocument/2006/relationships/slide" Target="/ppt/slides/slide276.xml" Id="R070cd08990ea43a2" /><Relationship Type="http://schemas.openxmlformats.org/officeDocument/2006/relationships/notesMaster" Target="/ppt/notesMasters/notesMaster1.xml" Id="Reaf5aaf8814446b9" /></Relationships>
</file>

<file path=ppt/notesSlides/_rels/notesSlide277.xml.rels>&#65279;<?xml version="1.0" encoding="utf-8"?><Relationships xmlns="http://schemas.openxmlformats.org/package/2006/relationships"><Relationship Type="http://schemas.openxmlformats.org/officeDocument/2006/relationships/slide" Target="/ppt/slides/slide277.xml" Id="Rb4bd8bce4bd84826" /><Relationship Type="http://schemas.openxmlformats.org/officeDocument/2006/relationships/notesMaster" Target="/ppt/notesMasters/notesMaster1.xml" Id="R476c33686344447f" /></Relationships>
</file>

<file path=ppt/notesSlides/_rels/notesSlide278.xml.rels>&#65279;<?xml version="1.0" encoding="utf-8"?><Relationships xmlns="http://schemas.openxmlformats.org/package/2006/relationships"><Relationship Type="http://schemas.openxmlformats.org/officeDocument/2006/relationships/slide" Target="/ppt/slides/slide278.xml" Id="R5c1707bd0fb5475b" /><Relationship Type="http://schemas.openxmlformats.org/officeDocument/2006/relationships/notesMaster" Target="/ppt/notesMasters/notesMaster1.xml" Id="Rdfffb5d980174dc8" /></Relationships>
</file>

<file path=ppt/notesSlides/_rels/notesSlide279.xml.rels>&#65279;<?xml version="1.0" encoding="utf-8"?><Relationships xmlns="http://schemas.openxmlformats.org/package/2006/relationships"><Relationship Type="http://schemas.openxmlformats.org/officeDocument/2006/relationships/slide" Target="/ppt/slides/slide279.xml" Id="Ra00623d9078140bd" /><Relationship Type="http://schemas.openxmlformats.org/officeDocument/2006/relationships/notesMaster" Target="/ppt/notesMasters/notesMaster1.xml" Id="R6d3da8d0714d4cd0" /></Relationships>
</file>

<file path=ppt/notesSlides/_rels/notesSlide28.xml.rels>&#65279;<?xml version="1.0" encoding="utf-8"?><Relationships xmlns="http://schemas.openxmlformats.org/package/2006/relationships"><Relationship Type="http://schemas.openxmlformats.org/officeDocument/2006/relationships/slide" Target="/ppt/slides/slide28.xml" Id="R4a487059b0c1476d" /><Relationship Type="http://schemas.openxmlformats.org/officeDocument/2006/relationships/notesMaster" Target="/ppt/notesMasters/notesMaster1.xml" Id="R6c65f00b29674203" /></Relationships>
</file>

<file path=ppt/notesSlides/_rels/notesSlide280.xml.rels>&#65279;<?xml version="1.0" encoding="utf-8"?><Relationships xmlns="http://schemas.openxmlformats.org/package/2006/relationships"><Relationship Type="http://schemas.openxmlformats.org/officeDocument/2006/relationships/slide" Target="/ppt/slides/slide280.xml" Id="R24fd5d41935a4aec" /><Relationship Type="http://schemas.openxmlformats.org/officeDocument/2006/relationships/notesMaster" Target="/ppt/notesMasters/notesMaster1.xml" Id="R28f99a36f9604d4f" /></Relationships>
</file>

<file path=ppt/notesSlides/_rels/notesSlide281.xml.rels>&#65279;<?xml version="1.0" encoding="utf-8"?><Relationships xmlns="http://schemas.openxmlformats.org/package/2006/relationships"><Relationship Type="http://schemas.openxmlformats.org/officeDocument/2006/relationships/slide" Target="/ppt/slides/slide281.xml" Id="Re7a4ab47d3b34ebe" /><Relationship Type="http://schemas.openxmlformats.org/officeDocument/2006/relationships/notesMaster" Target="/ppt/notesMasters/notesMaster1.xml" Id="R02a064a7ee3e4847" /></Relationships>
</file>

<file path=ppt/notesSlides/_rels/notesSlide282.xml.rels>&#65279;<?xml version="1.0" encoding="utf-8"?><Relationships xmlns="http://schemas.openxmlformats.org/package/2006/relationships"><Relationship Type="http://schemas.openxmlformats.org/officeDocument/2006/relationships/slide" Target="/ppt/slides/slide282.xml" Id="Rec1c05a782fd4ea7" /><Relationship Type="http://schemas.openxmlformats.org/officeDocument/2006/relationships/notesMaster" Target="/ppt/notesMasters/notesMaster1.xml" Id="R963730f6ff5140ee" /></Relationships>
</file>

<file path=ppt/notesSlides/_rels/notesSlide283.xml.rels>&#65279;<?xml version="1.0" encoding="utf-8"?><Relationships xmlns="http://schemas.openxmlformats.org/package/2006/relationships"><Relationship Type="http://schemas.openxmlformats.org/officeDocument/2006/relationships/slide" Target="/ppt/slides/slide283.xml" Id="R3bdc64cbb78f4010" /><Relationship Type="http://schemas.openxmlformats.org/officeDocument/2006/relationships/notesMaster" Target="/ppt/notesMasters/notesMaster1.xml" Id="R8545c65c0d034a7b" /></Relationships>
</file>

<file path=ppt/notesSlides/_rels/notesSlide284.xml.rels>&#65279;<?xml version="1.0" encoding="utf-8"?><Relationships xmlns="http://schemas.openxmlformats.org/package/2006/relationships"><Relationship Type="http://schemas.openxmlformats.org/officeDocument/2006/relationships/slide" Target="/ppt/slides/slide284.xml" Id="Rcd8a842010aa4bad" /><Relationship Type="http://schemas.openxmlformats.org/officeDocument/2006/relationships/notesMaster" Target="/ppt/notesMasters/notesMaster1.xml" Id="Reb3b90db679c4237" /></Relationships>
</file>

<file path=ppt/notesSlides/_rels/notesSlide285.xml.rels>&#65279;<?xml version="1.0" encoding="utf-8"?><Relationships xmlns="http://schemas.openxmlformats.org/package/2006/relationships"><Relationship Type="http://schemas.openxmlformats.org/officeDocument/2006/relationships/slide" Target="/ppt/slides/slide285.xml" Id="Rf8b3367263ed41a2" /><Relationship Type="http://schemas.openxmlformats.org/officeDocument/2006/relationships/notesMaster" Target="/ppt/notesMasters/notesMaster1.xml" Id="Rb11f6443f58e4655" /></Relationships>
</file>

<file path=ppt/notesSlides/_rels/notesSlide286.xml.rels>&#65279;<?xml version="1.0" encoding="utf-8"?><Relationships xmlns="http://schemas.openxmlformats.org/package/2006/relationships"><Relationship Type="http://schemas.openxmlformats.org/officeDocument/2006/relationships/slide" Target="/ppt/slides/slide286.xml" Id="R9bcda67fad7c442b" /><Relationship Type="http://schemas.openxmlformats.org/officeDocument/2006/relationships/notesMaster" Target="/ppt/notesMasters/notesMaster1.xml" Id="Ra0f7a6a04bb34845" /></Relationships>
</file>

<file path=ppt/notesSlides/_rels/notesSlide287.xml.rels>&#65279;<?xml version="1.0" encoding="utf-8"?><Relationships xmlns="http://schemas.openxmlformats.org/package/2006/relationships"><Relationship Type="http://schemas.openxmlformats.org/officeDocument/2006/relationships/slide" Target="/ppt/slides/slide287.xml" Id="Rd6eae5d07b774928" /><Relationship Type="http://schemas.openxmlformats.org/officeDocument/2006/relationships/notesMaster" Target="/ppt/notesMasters/notesMaster1.xml" Id="Racf6ffeb3013433f" /></Relationships>
</file>

<file path=ppt/notesSlides/_rels/notesSlide288.xml.rels>&#65279;<?xml version="1.0" encoding="utf-8"?><Relationships xmlns="http://schemas.openxmlformats.org/package/2006/relationships"><Relationship Type="http://schemas.openxmlformats.org/officeDocument/2006/relationships/slide" Target="/ppt/slides/slide288.xml" Id="R6cdc8a7572e54bae" /><Relationship Type="http://schemas.openxmlformats.org/officeDocument/2006/relationships/notesMaster" Target="/ppt/notesMasters/notesMaster1.xml" Id="R0ee4562a18f24182" /></Relationships>
</file>

<file path=ppt/notesSlides/_rels/notesSlide289.xml.rels>&#65279;<?xml version="1.0" encoding="utf-8"?><Relationships xmlns="http://schemas.openxmlformats.org/package/2006/relationships"><Relationship Type="http://schemas.openxmlformats.org/officeDocument/2006/relationships/slide" Target="/ppt/slides/slide289.xml" Id="R5fa612381ada4df5" /><Relationship Type="http://schemas.openxmlformats.org/officeDocument/2006/relationships/notesMaster" Target="/ppt/notesMasters/notesMaster1.xml" Id="Ra4f8add6dc83416d" /></Relationships>
</file>

<file path=ppt/notesSlides/_rels/notesSlide29.xml.rels>&#65279;<?xml version="1.0" encoding="utf-8"?><Relationships xmlns="http://schemas.openxmlformats.org/package/2006/relationships"><Relationship Type="http://schemas.openxmlformats.org/officeDocument/2006/relationships/slide" Target="/ppt/slides/slide29.xml" Id="R16f23619511c4882" /><Relationship Type="http://schemas.openxmlformats.org/officeDocument/2006/relationships/notesMaster" Target="/ppt/notesMasters/notesMaster1.xml" Id="R930ed17dbce64a4c" /></Relationships>
</file>

<file path=ppt/notesSlides/_rels/notesSlide290.xml.rels>&#65279;<?xml version="1.0" encoding="utf-8"?><Relationships xmlns="http://schemas.openxmlformats.org/package/2006/relationships"><Relationship Type="http://schemas.openxmlformats.org/officeDocument/2006/relationships/slide" Target="/ppt/slides/slide290.xml" Id="R62882ebecc424e70" /><Relationship Type="http://schemas.openxmlformats.org/officeDocument/2006/relationships/notesMaster" Target="/ppt/notesMasters/notesMaster1.xml" Id="R579b2b88debc40d3" /></Relationships>
</file>

<file path=ppt/notesSlides/_rels/notesSlide291.xml.rels>&#65279;<?xml version="1.0" encoding="utf-8"?><Relationships xmlns="http://schemas.openxmlformats.org/package/2006/relationships"><Relationship Type="http://schemas.openxmlformats.org/officeDocument/2006/relationships/slide" Target="/ppt/slides/slide291.xml" Id="R711fafaf9d7841e7" /><Relationship Type="http://schemas.openxmlformats.org/officeDocument/2006/relationships/notesMaster" Target="/ppt/notesMasters/notesMaster1.xml" Id="Rb6acf3ac1abb4f16" /></Relationships>
</file>

<file path=ppt/notesSlides/_rels/notesSlide292.xml.rels>&#65279;<?xml version="1.0" encoding="utf-8"?><Relationships xmlns="http://schemas.openxmlformats.org/package/2006/relationships"><Relationship Type="http://schemas.openxmlformats.org/officeDocument/2006/relationships/slide" Target="/ppt/slides/slide292.xml" Id="Rf87117eefd384e4e" /><Relationship Type="http://schemas.openxmlformats.org/officeDocument/2006/relationships/notesMaster" Target="/ppt/notesMasters/notesMaster1.xml" Id="Reff1c29b88e54bc5" /></Relationships>
</file>

<file path=ppt/notesSlides/_rels/notesSlide293.xml.rels>&#65279;<?xml version="1.0" encoding="utf-8"?><Relationships xmlns="http://schemas.openxmlformats.org/package/2006/relationships"><Relationship Type="http://schemas.openxmlformats.org/officeDocument/2006/relationships/slide" Target="/ppt/slides/slide293.xml" Id="Ra5ccb09958e64363" /><Relationship Type="http://schemas.openxmlformats.org/officeDocument/2006/relationships/notesMaster" Target="/ppt/notesMasters/notesMaster1.xml" Id="R4b2ba5a99d1a4723" /></Relationships>
</file>

<file path=ppt/notesSlides/_rels/notesSlide294.xml.rels>&#65279;<?xml version="1.0" encoding="utf-8"?><Relationships xmlns="http://schemas.openxmlformats.org/package/2006/relationships"><Relationship Type="http://schemas.openxmlformats.org/officeDocument/2006/relationships/slide" Target="/ppt/slides/slide294.xml" Id="Rb4b8d82a0f7a4d4e" /><Relationship Type="http://schemas.openxmlformats.org/officeDocument/2006/relationships/notesMaster" Target="/ppt/notesMasters/notesMaster1.xml" Id="Rad12ef52c4c14af5" /></Relationships>
</file>

<file path=ppt/notesSlides/_rels/notesSlide295.xml.rels>&#65279;<?xml version="1.0" encoding="utf-8"?><Relationships xmlns="http://schemas.openxmlformats.org/package/2006/relationships"><Relationship Type="http://schemas.openxmlformats.org/officeDocument/2006/relationships/slide" Target="/ppt/slides/slide295.xml" Id="R4d17466682804fb0" /><Relationship Type="http://schemas.openxmlformats.org/officeDocument/2006/relationships/notesMaster" Target="/ppt/notesMasters/notesMaster1.xml" Id="R3fe543f6fa7a4476" /></Relationships>
</file>

<file path=ppt/notesSlides/_rels/notesSlide296.xml.rels>&#65279;<?xml version="1.0" encoding="utf-8"?><Relationships xmlns="http://schemas.openxmlformats.org/package/2006/relationships"><Relationship Type="http://schemas.openxmlformats.org/officeDocument/2006/relationships/slide" Target="/ppt/slides/slide296.xml" Id="R1ea8e7133047400f" /><Relationship Type="http://schemas.openxmlformats.org/officeDocument/2006/relationships/notesMaster" Target="/ppt/notesMasters/notesMaster1.xml" Id="Rb4795698a34e46bc" /></Relationships>
</file>

<file path=ppt/notesSlides/_rels/notesSlide297.xml.rels>&#65279;<?xml version="1.0" encoding="utf-8"?><Relationships xmlns="http://schemas.openxmlformats.org/package/2006/relationships"><Relationship Type="http://schemas.openxmlformats.org/officeDocument/2006/relationships/slide" Target="/ppt/slides/slide297.xml" Id="Rbc8c66ee2f404d6b" /><Relationship Type="http://schemas.openxmlformats.org/officeDocument/2006/relationships/notesMaster" Target="/ppt/notesMasters/notesMaster1.xml" Id="Rd0add713b42a45d4" /></Relationships>
</file>

<file path=ppt/notesSlides/_rels/notesSlide298.xml.rels>&#65279;<?xml version="1.0" encoding="utf-8"?><Relationships xmlns="http://schemas.openxmlformats.org/package/2006/relationships"><Relationship Type="http://schemas.openxmlformats.org/officeDocument/2006/relationships/slide" Target="/ppt/slides/slide298.xml" Id="Rf530dccaf3244d29" /><Relationship Type="http://schemas.openxmlformats.org/officeDocument/2006/relationships/notesMaster" Target="/ppt/notesMasters/notesMaster1.xml" Id="Rb901fea7b7ba4af5" /></Relationships>
</file>

<file path=ppt/notesSlides/_rels/notesSlide299.xml.rels>&#65279;<?xml version="1.0" encoding="utf-8"?><Relationships xmlns="http://schemas.openxmlformats.org/package/2006/relationships"><Relationship Type="http://schemas.openxmlformats.org/officeDocument/2006/relationships/slide" Target="/ppt/slides/slide299.xml" Id="R48b6194b67e1466f" /><Relationship Type="http://schemas.openxmlformats.org/officeDocument/2006/relationships/notesMaster" Target="/ppt/notesMasters/notesMaster1.xml" Id="R0be4f2042b9e41eb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b9564b9f865d4118" /><Relationship Type="http://schemas.openxmlformats.org/officeDocument/2006/relationships/notesMaster" Target="/ppt/notesMasters/notesMaster1.xml" Id="R5a27b97b43e242f5" /></Relationships>
</file>

<file path=ppt/notesSlides/_rels/notesSlide30.xml.rels>&#65279;<?xml version="1.0" encoding="utf-8"?><Relationships xmlns="http://schemas.openxmlformats.org/package/2006/relationships"><Relationship Type="http://schemas.openxmlformats.org/officeDocument/2006/relationships/slide" Target="/ppt/slides/slide30.xml" Id="R38928b75283c40e0" /><Relationship Type="http://schemas.openxmlformats.org/officeDocument/2006/relationships/notesMaster" Target="/ppt/notesMasters/notesMaster1.xml" Id="R240f2082f0e049c5" /></Relationships>
</file>

<file path=ppt/notesSlides/_rels/notesSlide300.xml.rels>&#65279;<?xml version="1.0" encoding="utf-8"?><Relationships xmlns="http://schemas.openxmlformats.org/package/2006/relationships"><Relationship Type="http://schemas.openxmlformats.org/officeDocument/2006/relationships/slide" Target="/ppt/slides/slide300.xml" Id="R94fc241794df448f" /><Relationship Type="http://schemas.openxmlformats.org/officeDocument/2006/relationships/notesMaster" Target="/ppt/notesMasters/notesMaster1.xml" Id="Rd8d1171c80434fb9" /></Relationships>
</file>

<file path=ppt/notesSlides/_rels/notesSlide301.xml.rels>&#65279;<?xml version="1.0" encoding="utf-8"?><Relationships xmlns="http://schemas.openxmlformats.org/package/2006/relationships"><Relationship Type="http://schemas.openxmlformats.org/officeDocument/2006/relationships/slide" Target="/ppt/slides/slide301.xml" Id="R8fbfe46b39ab4c48" /><Relationship Type="http://schemas.openxmlformats.org/officeDocument/2006/relationships/notesMaster" Target="/ppt/notesMasters/notesMaster1.xml" Id="R303bbefa7af04fe3" /></Relationships>
</file>

<file path=ppt/notesSlides/_rels/notesSlide302.xml.rels>&#65279;<?xml version="1.0" encoding="utf-8"?><Relationships xmlns="http://schemas.openxmlformats.org/package/2006/relationships"><Relationship Type="http://schemas.openxmlformats.org/officeDocument/2006/relationships/slide" Target="/ppt/slides/slide302.xml" Id="R1d5f2d1efa6b4805" /><Relationship Type="http://schemas.openxmlformats.org/officeDocument/2006/relationships/notesMaster" Target="/ppt/notesMasters/notesMaster1.xml" Id="Re9786e0803b54f4f" /></Relationships>
</file>

<file path=ppt/notesSlides/_rels/notesSlide303.xml.rels>&#65279;<?xml version="1.0" encoding="utf-8"?><Relationships xmlns="http://schemas.openxmlformats.org/package/2006/relationships"><Relationship Type="http://schemas.openxmlformats.org/officeDocument/2006/relationships/slide" Target="/ppt/slides/slide303.xml" Id="R479c7c2842a549f0" /><Relationship Type="http://schemas.openxmlformats.org/officeDocument/2006/relationships/notesMaster" Target="/ppt/notesMasters/notesMaster1.xml" Id="R5d2453e8db544eda" /></Relationships>
</file>

<file path=ppt/notesSlides/_rels/notesSlide304.xml.rels>&#65279;<?xml version="1.0" encoding="utf-8"?><Relationships xmlns="http://schemas.openxmlformats.org/package/2006/relationships"><Relationship Type="http://schemas.openxmlformats.org/officeDocument/2006/relationships/slide" Target="/ppt/slides/slide304.xml" Id="R59610259edd741a7" /><Relationship Type="http://schemas.openxmlformats.org/officeDocument/2006/relationships/notesMaster" Target="/ppt/notesMasters/notesMaster1.xml" Id="R1463e114e0a94c40" /></Relationships>
</file>

<file path=ppt/notesSlides/_rels/notesSlide305.xml.rels>&#65279;<?xml version="1.0" encoding="utf-8"?><Relationships xmlns="http://schemas.openxmlformats.org/package/2006/relationships"><Relationship Type="http://schemas.openxmlformats.org/officeDocument/2006/relationships/slide" Target="/ppt/slides/slide305.xml" Id="R7cc2bb43edc74df3" /><Relationship Type="http://schemas.openxmlformats.org/officeDocument/2006/relationships/notesMaster" Target="/ppt/notesMasters/notesMaster1.xml" Id="Rcd08287063764685" /></Relationships>
</file>

<file path=ppt/notesSlides/_rels/notesSlide306.xml.rels>&#65279;<?xml version="1.0" encoding="utf-8"?><Relationships xmlns="http://schemas.openxmlformats.org/package/2006/relationships"><Relationship Type="http://schemas.openxmlformats.org/officeDocument/2006/relationships/slide" Target="/ppt/slides/slide306.xml" Id="R6e84b5a6b25d4e00" /><Relationship Type="http://schemas.openxmlformats.org/officeDocument/2006/relationships/notesMaster" Target="/ppt/notesMasters/notesMaster1.xml" Id="R2454c90d18e34b90" /></Relationships>
</file>

<file path=ppt/notesSlides/_rels/notesSlide307.xml.rels>&#65279;<?xml version="1.0" encoding="utf-8"?><Relationships xmlns="http://schemas.openxmlformats.org/package/2006/relationships"><Relationship Type="http://schemas.openxmlformats.org/officeDocument/2006/relationships/slide" Target="/ppt/slides/slide307.xml" Id="R8553df9678ee4e4a" /><Relationship Type="http://schemas.openxmlformats.org/officeDocument/2006/relationships/notesMaster" Target="/ppt/notesMasters/notesMaster1.xml" Id="Rdc6557ce8e1b427a" /></Relationships>
</file>

<file path=ppt/notesSlides/_rels/notesSlide308.xml.rels>&#65279;<?xml version="1.0" encoding="utf-8"?><Relationships xmlns="http://schemas.openxmlformats.org/package/2006/relationships"><Relationship Type="http://schemas.openxmlformats.org/officeDocument/2006/relationships/slide" Target="/ppt/slides/slide308.xml" Id="Rd8e73970e335488b" /><Relationship Type="http://schemas.openxmlformats.org/officeDocument/2006/relationships/notesMaster" Target="/ppt/notesMasters/notesMaster1.xml" Id="R9e113db5561444ff" /></Relationships>
</file>

<file path=ppt/notesSlides/_rels/notesSlide309.xml.rels>&#65279;<?xml version="1.0" encoding="utf-8"?><Relationships xmlns="http://schemas.openxmlformats.org/package/2006/relationships"><Relationship Type="http://schemas.openxmlformats.org/officeDocument/2006/relationships/slide" Target="/ppt/slides/slide309.xml" Id="Rd1692824ae494a9c" /><Relationship Type="http://schemas.openxmlformats.org/officeDocument/2006/relationships/notesMaster" Target="/ppt/notesMasters/notesMaster1.xml" Id="R83c6dfca91734edc" /></Relationships>
</file>

<file path=ppt/notesSlides/_rels/notesSlide31.xml.rels>&#65279;<?xml version="1.0" encoding="utf-8"?><Relationships xmlns="http://schemas.openxmlformats.org/package/2006/relationships"><Relationship Type="http://schemas.openxmlformats.org/officeDocument/2006/relationships/slide" Target="/ppt/slides/slide31.xml" Id="Rdb18a0127e4a40c7" /><Relationship Type="http://schemas.openxmlformats.org/officeDocument/2006/relationships/notesMaster" Target="/ppt/notesMasters/notesMaster1.xml" Id="Rb4a117e3ceaa4350" /></Relationships>
</file>

<file path=ppt/notesSlides/_rels/notesSlide310.xml.rels>&#65279;<?xml version="1.0" encoding="utf-8"?><Relationships xmlns="http://schemas.openxmlformats.org/package/2006/relationships"><Relationship Type="http://schemas.openxmlformats.org/officeDocument/2006/relationships/slide" Target="/ppt/slides/slide310.xml" Id="R97d77d5abb6240f9" /><Relationship Type="http://schemas.openxmlformats.org/officeDocument/2006/relationships/notesMaster" Target="/ppt/notesMasters/notesMaster1.xml" Id="R119b8e4030424768" /></Relationships>
</file>

<file path=ppt/notesSlides/_rels/notesSlide311.xml.rels>&#65279;<?xml version="1.0" encoding="utf-8"?><Relationships xmlns="http://schemas.openxmlformats.org/package/2006/relationships"><Relationship Type="http://schemas.openxmlformats.org/officeDocument/2006/relationships/slide" Target="/ppt/slides/slide311.xml" Id="R5c67c07b98fb40cc" /><Relationship Type="http://schemas.openxmlformats.org/officeDocument/2006/relationships/notesMaster" Target="/ppt/notesMasters/notesMaster1.xml" Id="Rd6829ea25d7b4ed1" /></Relationships>
</file>

<file path=ppt/notesSlides/_rels/notesSlide312.xml.rels>&#65279;<?xml version="1.0" encoding="utf-8"?><Relationships xmlns="http://schemas.openxmlformats.org/package/2006/relationships"><Relationship Type="http://schemas.openxmlformats.org/officeDocument/2006/relationships/slide" Target="/ppt/slides/slide312.xml" Id="R731009c51c534243" /><Relationship Type="http://schemas.openxmlformats.org/officeDocument/2006/relationships/notesMaster" Target="/ppt/notesMasters/notesMaster1.xml" Id="Rdba446193b474b3c" /></Relationships>
</file>

<file path=ppt/notesSlides/_rels/notesSlide313.xml.rels>&#65279;<?xml version="1.0" encoding="utf-8"?><Relationships xmlns="http://schemas.openxmlformats.org/package/2006/relationships"><Relationship Type="http://schemas.openxmlformats.org/officeDocument/2006/relationships/slide" Target="/ppt/slides/slide313.xml" Id="R56f0fc9e2a4c401c" /><Relationship Type="http://schemas.openxmlformats.org/officeDocument/2006/relationships/notesMaster" Target="/ppt/notesMasters/notesMaster1.xml" Id="Rc3049ab5e88344a1" /></Relationships>
</file>

<file path=ppt/notesSlides/_rels/notesSlide314.xml.rels>&#65279;<?xml version="1.0" encoding="utf-8"?><Relationships xmlns="http://schemas.openxmlformats.org/package/2006/relationships"><Relationship Type="http://schemas.openxmlformats.org/officeDocument/2006/relationships/slide" Target="/ppt/slides/slide314.xml" Id="R2f7e0ffa3dd24d12" /><Relationship Type="http://schemas.openxmlformats.org/officeDocument/2006/relationships/notesMaster" Target="/ppt/notesMasters/notesMaster1.xml" Id="Rffab2685cd7246ef" /></Relationships>
</file>

<file path=ppt/notesSlides/_rels/notesSlide315.xml.rels>&#65279;<?xml version="1.0" encoding="utf-8"?><Relationships xmlns="http://schemas.openxmlformats.org/package/2006/relationships"><Relationship Type="http://schemas.openxmlformats.org/officeDocument/2006/relationships/slide" Target="/ppt/slides/slide315.xml" Id="Rb01b174cf3fa406b" /><Relationship Type="http://schemas.openxmlformats.org/officeDocument/2006/relationships/notesMaster" Target="/ppt/notesMasters/notesMaster1.xml" Id="R13e21a1abd814824" /></Relationships>
</file>

<file path=ppt/notesSlides/_rels/notesSlide316.xml.rels>&#65279;<?xml version="1.0" encoding="utf-8"?><Relationships xmlns="http://schemas.openxmlformats.org/package/2006/relationships"><Relationship Type="http://schemas.openxmlformats.org/officeDocument/2006/relationships/slide" Target="/ppt/slides/slide316.xml" Id="R2d28951089354dab" /><Relationship Type="http://schemas.openxmlformats.org/officeDocument/2006/relationships/notesMaster" Target="/ppt/notesMasters/notesMaster1.xml" Id="R42abe33d27f54f6d" /></Relationships>
</file>

<file path=ppt/notesSlides/_rels/notesSlide317.xml.rels>&#65279;<?xml version="1.0" encoding="utf-8"?><Relationships xmlns="http://schemas.openxmlformats.org/package/2006/relationships"><Relationship Type="http://schemas.openxmlformats.org/officeDocument/2006/relationships/slide" Target="/ppt/slides/slide317.xml" Id="R731058e0b9db4687" /><Relationship Type="http://schemas.openxmlformats.org/officeDocument/2006/relationships/notesMaster" Target="/ppt/notesMasters/notesMaster1.xml" Id="R3d991d1e82d14cab" /></Relationships>
</file>

<file path=ppt/notesSlides/_rels/notesSlide318.xml.rels>&#65279;<?xml version="1.0" encoding="utf-8"?><Relationships xmlns="http://schemas.openxmlformats.org/package/2006/relationships"><Relationship Type="http://schemas.openxmlformats.org/officeDocument/2006/relationships/slide" Target="/ppt/slides/slide318.xml" Id="R26fce3bee4434706" /><Relationship Type="http://schemas.openxmlformats.org/officeDocument/2006/relationships/notesMaster" Target="/ppt/notesMasters/notesMaster1.xml" Id="R1608aa78e49c46f1" /></Relationships>
</file>

<file path=ppt/notesSlides/_rels/notesSlide319.xml.rels>&#65279;<?xml version="1.0" encoding="utf-8"?><Relationships xmlns="http://schemas.openxmlformats.org/package/2006/relationships"><Relationship Type="http://schemas.openxmlformats.org/officeDocument/2006/relationships/slide" Target="/ppt/slides/slide319.xml" Id="R3f31dac123d74669" /><Relationship Type="http://schemas.openxmlformats.org/officeDocument/2006/relationships/notesMaster" Target="/ppt/notesMasters/notesMaster1.xml" Id="R8ff7a77aac484039" /></Relationships>
</file>

<file path=ppt/notesSlides/_rels/notesSlide32.xml.rels>&#65279;<?xml version="1.0" encoding="utf-8"?><Relationships xmlns="http://schemas.openxmlformats.org/package/2006/relationships"><Relationship Type="http://schemas.openxmlformats.org/officeDocument/2006/relationships/slide" Target="/ppt/slides/slide32.xml" Id="Reeaf4c509a154ce6" /><Relationship Type="http://schemas.openxmlformats.org/officeDocument/2006/relationships/notesMaster" Target="/ppt/notesMasters/notesMaster1.xml" Id="Ra8485ffd21e44f12" /></Relationships>
</file>

<file path=ppt/notesSlides/_rels/notesSlide320.xml.rels>&#65279;<?xml version="1.0" encoding="utf-8"?><Relationships xmlns="http://schemas.openxmlformats.org/package/2006/relationships"><Relationship Type="http://schemas.openxmlformats.org/officeDocument/2006/relationships/slide" Target="/ppt/slides/slide320.xml" Id="R9fd9c2f715cd4fe0" /><Relationship Type="http://schemas.openxmlformats.org/officeDocument/2006/relationships/notesMaster" Target="/ppt/notesMasters/notesMaster1.xml" Id="R671f8a39d04046c0" /></Relationships>
</file>

<file path=ppt/notesSlides/_rels/notesSlide321.xml.rels>&#65279;<?xml version="1.0" encoding="utf-8"?><Relationships xmlns="http://schemas.openxmlformats.org/package/2006/relationships"><Relationship Type="http://schemas.openxmlformats.org/officeDocument/2006/relationships/slide" Target="/ppt/slides/slide321.xml" Id="R8f286b73d8f340e3" /><Relationship Type="http://schemas.openxmlformats.org/officeDocument/2006/relationships/notesMaster" Target="/ppt/notesMasters/notesMaster1.xml" Id="R7573370bdc9e485a" /></Relationships>
</file>

<file path=ppt/notesSlides/_rels/notesSlide322.xml.rels>&#65279;<?xml version="1.0" encoding="utf-8"?><Relationships xmlns="http://schemas.openxmlformats.org/package/2006/relationships"><Relationship Type="http://schemas.openxmlformats.org/officeDocument/2006/relationships/slide" Target="/ppt/slides/slide322.xml" Id="Rfe7dab9f49e14de8" /><Relationship Type="http://schemas.openxmlformats.org/officeDocument/2006/relationships/notesMaster" Target="/ppt/notesMasters/notesMaster1.xml" Id="R7e7d8ff7aa8d49a4" /></Relationships>
</file>

<file path=ppt/notesSlides/_rels/notesSlide323.xml.rels>&#65279;<?xml version="1.0" encoding="utf-8"?><Relationships xmlns="http://schemas.openxmlformats.org/package/2006/relationships"><Relationship Type="http://schemas.openxmlformats.org/officeDocument/2006/relationships/slide" Target="/ppt/slides/slide323.xml" Id="Rec9f062ba3eb44f8" /><Relationship Type="http://schemas.openxmlformats.org/officeDocument/2006/relationships/notesMaster" Target="/ppt/notesMasters/notesMaster1.xml" Id="R4b3f22429aa84697" /></Relationships>
</file>

<file path=ppt/notesSlides/_rels/notesSlide324.xml.rels>&#65279;<?xml version="1.0" encoding="utf-8"?><Relationships xmlns="http://schemas.openxmlformats.org/package/2006/relationships"><Relationship Type="http://schemas.openxmlformats.org/officeDocument/2006/relationships/slide" Target="/ppt/slides/slide324.xml" Id="R6b3ea6c178cd4c77" /><Relationship Type="http://schemas.openxmlformats.org/officeDocument/2006/relationships/notesMaster" Target="/ppt/notesMasters/notesMaster1.xml" Id="R276133260b9a42bc" /></Relationships>
</file>

<file path=ppt/notesSlides/_rels/notesSlide325.xml.rels>&#65279;<?xml version="1.0" encoding="utf-8"?><Relationships xmlns="http://schemas.openxmlformats.org/package/2006/relationships"><Relationship Type="http://schemas.openxmlformats.org/officeDocument/2006/relationships/slide" Target="/ppt/slides/slide325.xml" Id="Recb8175241b64475" /><Relationship Type="http://schemas.openxmlformats.org/officeDocument/2006/relationships/notesMaster" Target="/ppt/notesMasters/notesMaster1.xml" Id="Rc75147ac9c88432f" /></Relationships>
</file>

<file path=ppt/notesSlides/_rels/notesSlide326.xml.rels>&#65279;<?xml version="1.0" encoding="utf-8"?><Relationships xmlns="http://schemas.openxmlformats.org/package/2006/relationships"><Relationship Type="http://schemas.openxmlformats.org/officeDocument/2006/relationships/slide" Target="/ppt/slides/slide326.xml" Id="R7c2829f3fcda4fb8" /><Relationship Type="http://schemas.openxmlformats.org/officeDocument/2006/relationships/notesMaster" Target="/ppt/notesMasters/notesMaster1.xml" Id="Rbc0c69ef2c22437b" /></Relationships>
</file>

<file path=ppt/notesSlides/_rels/notesSlide327.xml.rels>&#65279;<?xml version="1.0" encoding="utf-8"?><Relationships xmlns="http://schemas.openxmlformats.org/package/2006/relationships"><Relationship Type="http://schemas.openxmlformats.org/officeDocument/2006/relationships/slide" Target="/ppt/slides/slide327.xml" Id="Rb666136f3a5e481a" /><Relationship Type="http://schemas.openxmlformats.org/officeDocument/2006/relationships/notesMaster" Target="/ppt/notesMasters/notesMaster1.xml" Id="Raec021b4356f4a78" /></Relationships>
</file>

<file path=ppt/notesSlides/_rels/notesSlide328.xml.rels>&#65279;<?xml version="1.0" encoding="utf-8"?><Relationships xmlns="http://schemas.openxmlformats.org/package/2006/relationships"><Relationship Type="http://schemas.openxmlformats.org/officeDocument/2006/relationships/slide" Target="/ppt/slides/slide328.xml" Id="R24c8f052db69492f" /><Relationship Type="http://schemas.openxmlformats.org/officeDocument/2006/relationships/notesMaster" Target="/ppt/notesMasters/notesMaster1.xml" Id="Rd92da52f753b4581" /></Relationships>
</file>

<file path=ppt/notesSlides/_rels/notesSlide329.xml.rels>&#65279;<?xml version="1.0" encoding="utf-8"?><Relationships xmlns="http://schemas.openxmlformats.org/package/2006/relationships"><Relationship Type="http://schemas.openxmlformats.org/officeDocument/2006/relationships/slide" Target="/ppt/slides/slide329.xml" Id="R4661e5adc5954dcd" /><Relationship Type="http://schemas.openxmlformats.org/officeDocument/2006/relationships/notesMaster" Target="/ppt/notesMasters/notesMaster1.xml" Id="Rf57647b8052d4d77" /></Relationships>
</file>

<file path=ppt/notesSlides/_rels/notesSlide33.xml.rels>&#65279;<?xml version="1.0" encoding="utf-8"?><Relationships xmlns="http://schemas.openxmlformats.org/package/2006/relationships"><Relationship Type="http://schemas.openxmlformats.org/officeDocument/2006/relationships/slide" Target="/ppt/slides/slide33.xml" Id="Reea93baf19a34e80" /><Relationship Type="http://schemas.openxmlformats.org/officeDocument/2006/relationships/notesMaster" Target="/ppt/notesMasters/notesMaster1.xml" Id="Rb4b778ef0d1f4b8e" /></Relationships>
</file>

<file path=ppt/notesSlides/_rels/notesSlide330.xml.rels>&#65279;<?xml version="1.0" encoding="utf-8"?><Relationships xmlns="http://schemas.openxmlformats.org/package/2006/relationships"><Relationship Type="http://schemas.openxmlformats.org/officeDocument/2006/relationships/slide" Target="/ppt/slides/slide330.xml" Id="R57db8bdc0afb4db2" /><Relationship Type="http://schemas.openxmlformats.org/officeDocument/2006/relationships/notesMaster" Target="/ppt/notesMasters/notesMaster1.xml" Id="Rc763094725db4fc8" /></Relationships>
</file>

<file path=ppt/notesSlides/_rels/notesSlide331.xml.rels>&#65279;<?xml version="1.0" encoding="utf-8"?><Relationships xmlns="http://schemas.openxmlformats.org/package/2006/relationships"><Relationship Type="http://schemas.openxmlformats.org/officeDocument/2006/relationships/slide" Target="/ppt/slides/slide331.xml" Id="R3aa21165537c4cf8" /><Relationship Type="http://schemas.openxmlformats.org/officeDocument/2006/relationships/notesMaster" Target="/ppt/notesMasters/notesMaster1.xml" Id="Rc15683b678504739" /></Relationships>
</file>

<file path=ppt/notesSlides/_rels/notesSlide332.xml.rels>&#65279;<?xml version="1.0" encoding="utf-8"?><Relationships xmlns="http://schemas.openxmlformats.org/package/2006/relationships"><Relationship Type="http://schemas.openxmlformats.org/officeDocument/2006/relationships/slide" Target="/ppt/slides/slide332.xml" Id="R0e41b52dd88a41a0" /><Relationship Type="http://schemas.openxmlformats.org/officeDocument/2006/relationships/notesMaster" Target="/ppt/notesMasters/notesMaster1.xml" Id="R4909b3305ada4689" /></Relationships>
</file>

<file path=ppt/notesSlides/_rels/notesSlide333.xml.rels>&#65279;<?xml version="1.0" encoding="utf-8"?><Relationships xmlns="http://schemas.openxmlformats.org/package/2006/relationships"><Relationship Type="http://schemas.openxmlformats.org/officeDocument/2006/relationships/slide" Target="/ppt/slides/slide333.xml" Id="R99d0992cd5224920" /><Relationship Type="http://schemas.openxmlformats.org/officeDocument/2006/relationships/notesMaster" Target="/ppt/notesMasters/notesMaster1.xml" Id="R0f7ca427533a42ad" /></Relationships>
</file>

<file path=ppt/notesSlides/_rels/notesSlide334.xml.rels>&#65279;<?xml version="1.0" encoding="utf-8"?><Relationships xmlns="http://schemas.openxmlformats.org/package/2006/relationships"><Relationship Type="http://schemas.openxmlformats.org/officeDocument/2006/relationships/slide" Target="/ppt/slides/slide334.xml" Id="R000981d6ecc040af" /><Relationship Type="http://schemas.openxmlformats.org/officeDocument/2006/relationships/notesMaster" Target="/ppt/notesMasters/notesMaster1.xml" Id="R6c596aff77714186" /></Relationships>
</file>

<file path=ppt/notesSlides/_rels/notesSlide335.xml.rels>&#65279;<?xml version="1.0" encoding="utf-8"?><Relationships xmlns="http://schemas.openxmlformats.org/package/2006/relationships"><Relationship Type="http://schemas.openxmlformats.org/officeDocument/2006/relationships/slide" Target="/ppt/slides/slide335.xml" Id="R4a8b2aa8ac7a4191" /><Relationship Type="http://schemas.openxmlformats.org/officeDocument/2006/relationships/notesMaster" Target="/ppt/notesMasters/notesMaster1.xml" Id="Rb8dc85ed09934195" /></Relationships>
</file>

<file path=ppt/notesSlides/_rels/notesSlide336.xml.rels>&#65279;<?xml version="1.0" encoding="utf-8"?><Relationships xmlns="http://schemas.openxmlformats.org/package/2006/relationships"><Relationship Type="http://schemas.openxmlformats.org/officeDocument/2006/relationships/slide" Target="/ppt/slides/slide336.xml" Id="R65cdbbdb49b445cd" /><Relationship Type="http://schemas.openxmlformats.org/officeDocument/2006/relationships/notesMaster" Target="/ppt/notesMasters/notesMaster1.xml" Id="Rb6eb552947c34948" /></Relationships>
</file>

<file path=ppt/notesSlides/_rels/notesSlide337.xml.rels>&#65279;<?xml version="1.0" encoding="utf-8"?><Relationships xmlns="http://schemas.openxmlformats.org/package/2006/relationships"><Relationship Type="http://schemas.openxmlformats.org/officeDocument/2006/relationships/slide" Target="/ppt/slides/slide337.xml" Id="R42f8decdc9794fa2" /><Relationship Type="http://schemas.openxmlformats.org/officeDocument/2006/relationships/notesMaster" Target="/ppt/notesMasters/notesMaster1.xml" Id="R6eb258795db14ae6" /></Relationships>
</file>

<file path=ppt/notesSlides/_rels/notesSlide338.xml.rels>&#65279;<?xml version="1.0" encoding="utf-8"?><Relationships xmlns="http://schemas.openxmlformats.org/package/2006/relationships"><Relationship Type="http://schemas.openxmlformats.org/officeDocument/2006/relationships/slide" Target="/ppt/slides/slide338.xml" Id="R1a7a36a3d0874860" /><Relationship Type="http://schemas.openxmlformats.org/officeDocument/2006/relationships/notesMaster" Target="/ppt/notesMasters/notesMaster1.xml" Id="R56a20d4cfb8c4791" /></Relationships>
</file>

<file path=ppt/notesSlides/_rels/notesSlide339.xml.rels>&#65279;<?xml version="1.0" encoding="utf-8"?><Relationships xmlns="http://schemas.openxmlformats.org/package/2006/relationships"><Relationship Type="http://schemas.openxmlformats.org/officeDocument/2006/relationships/slide" Target="/ppt/slides/slide339.xml" Id="R17d47349987d43d4" /><Relationship Type="http://schemas.openxmlformats.org/officeDocument/2006/relationships/notesMaster" Target="/ppt/notesMasters/notesMaster1.xml" Id="R7e2d8ce4e1654f52" /></Relationships>
</file>

<file path=ppt/notesSlides/_rels/notesSlide34.xml.rels>&#65279;<?xml version="1.0" encoding="utf-8"?><Relationships xmlns="http://schemas.openxmlformats.org/package/2006/relationships"><Relationship Type="http://schemas.openxmlformats.org/officeDocument/2006/relationships/slide" Target="/ppt/slides/slide34.xml" Id="Rc1cb510d6ec14dd9" /><Relationship Type="http://schemas.openxmlformats.org/officeDocument/2006/relationships/notesMaster" Target="/ppt/notesMasters/notesMaster1.xml" Id="R2752f42f60454ddd" /></Relationships>
</file>

<file path=ppt/notesSlides/_rels/notesSlide340.xml.rels>&#65279;<?xml version="1.0" encoding="utf-8"?><Relationships xmlns="http://schemas.openxmlformats.org/package/2006/relationships"><Relationship Type="http://schemas.openxmlformats.org/officeDocument/2006/relationships/slide" Target="/ppt/slides/slide340.xml" Id="Rd5316c8dbddb42af" /><Relationship Type="http://schemas.openxmlformats.org/officeDocument/2006/relationships/notesMaster" Target="/ppt/notesMasters/notesMaster1.xml" Id="R896f126a976d4119" /></Relationships>
</file>

<file path=ppt/notesSlides/_rels/notesSlide341.xml.rels>&#65279;<?xml version="1.0" encoding="utf-8"?><Relationships xmlns="http://schemas.openxmlformats.org/package/2006/relationships"><Relationship Type="http://schemas.openxmlformats.org/officeDocument/2006/relationships/slide" Target="/ppt/slides/slide341.xml" Id="R0378a140d1544bd2" /><Relationship Type="http://schemas.openxmlformats.org/officeDocument/2006/relationships/notesMaster" Target="/ppt/notesMasters/notesMaster1.xml" Id="Rb3c82aa2213747bc" /></Relationships>
</file>

<file path=ppt/notesSlides/_rels/notesSlide342.xml.rels>&#65279;<?xml version="1.0" encoding="utf-8"?><Relationships xmlns="http://schemas.openxmlformats.org/package/2006/relationships"><Relationship Type="http://schemas.openxmlformats.org/officeDocument/2006/relationships/slide" Target="/ppt/slides/slide342.xml" Id="R37bd0f5ccf704508" /><Relationship Type="http://schemas.openxmlformats.org/officeDocument/2006/relationships/notesMaster" Target="/ppt/notesMasters/notesMaster1.xml" Id="R7403896f1b0a42da" /></Relationships>
</file>

<file path=ppt/notesSlides/_rels/notesSlide343.xml.rels>&#65279;<?xml version="1.0" encoding="utf-8"?><Relationships xmlns="http://schemas.openxmlformats.org/package/2006/relationships"><Relationship Type="http://schemas.openxmlformats.org/officeDocument/2006/relationships/slide" Target="/ppt/slides/slide343.xml" Id="Rc851633fc76f4912" /><Relationship Type="http://schemas.openxmlformats.org/officeDocument/2006/relationships/notesMaster" Target="/ppt/notesMasters/notesMaster1.xml" Id="R962b28186212498e" /></Relationships>
</file>

<file path=ppt/notesSlides/_rels/notesSlide344.xml.rels>&#65279;<?xml version="1.0" encoding="utf-8"?><Relationships xmlns="http://schemas.openxmlformats.org/package/2006/relationships"><Relationship Type="http://schemas.openxmlformats.org/officeDocument/2006/relationships/slide" Target="/ppt/slides/slide344.xml" Id="R480aebe94ef2423c" /><Relationship Type="http://schemas.openxmlformats.org/officeDocument/2006/relationships/notesMaster" Target="/ppt/notesMasters/notesMaster1.xml" Id="R5ae89b8b88124ebe" /></Relationships>
</file>

<file path=ppt/notesSlides/_rels/notesSlide345.xml.rels>&#65279;<?xml version="1.0" encoding="utf-8"?><Relationships xmlns="http://schemas.openxmlformats.org/package/2006/relationships"><Relationship Type="http://schemas.openxmlformats.org/officeDocument/2006/relationships/slide" Target="/ppt/slides/slide345.xml" Id="R5c50c273d46b4ce2" /><Relationship Type="http://schemas.openxmlformats.org/officeDocument/2006/relationships/notesMaster" Target="/ppt/notesMasters/notesMaster1.xml" Id="R88c67872716c488a" /></Relationships>
</file>

<file path=ppt/notesSlides/_rels/notesSlide346.xml.rels>&#65279;<?xml version="1.0" encoding="utf-8"?><Relationships xmlns="http://schemas.openxmlformats.org/package/2006/relationships"><Relationship Type="http://schemas.openxmlformats.org/officeDocument/2006/relationships/slide" Target="/ppt/slides/slide346.xml" Id="Rfbd95bf3d9794e42" /><Relationship Type="http://schemas.openxmlformats.org/officeDocument/2006/relationships/notesMaster" Target="/ppt/notesMasters/notesMaster1.xml" Id="Rc46f6d8a253f4ac2" /></Relationships>
</file>

<file path=ppt/notesSlides/_rels/notesSlide347.xml.rels>&#65279;<?xml version="1.0" encoding="utf-8"?><Relationships xmlns="http://schemas.openxmlformats.org/package/2006/relationships"><Relationship Type="http://schemas.openxmlformats.org/officeDocument/2006/relationships/slide" Target="/ppt/slides/slide347.xml" Id="Rd2ff9f67c8894dba" /><Relationship Type="http://schemas.openxmlformats.org/officeDocument/2006/relationships/notesMaster" Target="/ppt/notesMasters/notesMaster1.xml" Id="Ref5e64c35b4a46ee" /></Relationships>
</file>

<file path=ppt/notesSlides/_rels/notesSlide348.xml.rels>&#65279;<?xml version="1.0" encoding="utf-8"?><Relationships xmlns="http://schemas.openxmlformats.org/package/2006/relationships"><Relationship Type="http://schemas.openxmlformats.org/officeDocument/2006/relationships/slide" Target="/ppt/slides/slide348.xml" Id="R617c93464ae44c93" /><Relationship Type="http://schemas.openxmlformats.org/officeDocument/2006/relationships/notesMaster" Target="/ppt/notesMasters/notesMaster1.xml" Id="R19e122982cc84ae1" /></Relationships>
</file>

<file path=ppt/notesSlides/_rels/notesSlide349.xml.rels>&#65279;<?xml version="1.0" encoding="utf-8"?><Relationships xmlns="http://schemas.openxmlformats.org/package/2006/relationships"><Relationship Type="http://schemas.openxmlformats.org/officeDocument/2006/relationships/slide" Target="/ppt/slides/slide349.xml" Id="R1da684f421dc4352" /><Relationship Type="http://schemas.openxmlformats.org/officeDocument/2006/relationships/notesMaster" Target="/ppt/notesMasters/notesMaster1.xml" Id="R719b3c76eb3c45e5" /></Relationships>
</file>

<file path=ppt/notesSlides/_rels/notesSlide35.xml.rels>&#65279;<?xml version="1.0" encoding="utf-8"?><Relationships xmlns="http://schemas.openxmlformats.org/package/2006/relationships"><Relationship Type="http://schemas.openxmlformats.org/officeDocument/2006/relationships/slide" Target="/ppt/slides/slide35.xml" Id="Rd643495f5b6b4908" /><Relationship Type="http://schemas.openxmlformats.org/officeDocument/2006/relationships/notesMaster" Target="/ppt/notesMasters/notesMaster1.xml" Id="Ra7c14db153e0495c" /></Relationships>
</file>

<file path=ppt/notesSlides/_rels/notesSlide350.xml.rels>&#65279;<?xml version="1.0" encoding="utf-8"?><Relationships xmlns="http://schemas.openxmlformats.org/package/2006/relationships"><Relationship Type="http://schemas.openxmlformats.org/officeDocument/2006/relationships/slide" Target="/ppt/slides/slide350.xml" Id="R44f0a3b6aa1a431b" /><Relationship Type="http://schemas.openxmlformats.org/officeDocument/2006/relationships/notesMaster" Target="/ppt/notesMasters/notesMaster1.xml" Id="R27d2fac800814127" /></Relationships>
</file>

<file path=ppt/notesSlides/_rels/notesSlide351.xml.rels>&#65279;<?xml version="1.0" encoding="utf-8"?><Relationships xmlns="http://schemas.openxmlformats.org/package/2006/relationships"><Relationship Type="http://schemas.openxmlformats.org/officeDocument/2006/relationships/slide" Target="/ppt/slides/slide351.xml" Id="R3de7305bf69b44a7" /><Relationship Type="http://schemas.openxmlformats.org/officeDocument/2006/relationships/notesMaster" Target="/ppt/notesMasters/notesMaster1.xml" Id="R9e4425c22ebe4f3c" /></Relationships>
</file>

<file path=ppt/notesSlides/_rels/notesSlide352.xml.rels>&#65279;<?xml version="1.0" encoding="utf-8"?><Relationships xmlns="http://schemas.openxmlformats.org/package/2006/relationships"><Relationship Type="http://schemas.openxmlformats.org/officeDocument/2006/relationships/slide" Target="/ppt/slides/slide352.xml" Id="R1ff905a1c9b34eb5" /><Relationship Type="http://schemas.openxmlformats.org/officeDocument/2006/relationships/notesMaster" Target="/ppt/notesMasters/notesMaster1.xml" Id="R565cc7fc0811415b" /></Relationships>
</file>

<file path=ppt/notesSlides/_rels/notesSlide353.xml.rels>&#65279;<?xml version="1.0" encoding="utf-8"?><Relationships xmlns="http://schemas.openxmlformats.org/package/2006/relationships"><Relationship Type="http://schemas.openxmlformats.org/officeDocument/2006/relationships/slide" Target="/ppt/slides/slide353.xml" Id="R47c5f267e8e44b8c" /><Relationship Type="http://schemas.openxmlformats.org/officeDocument/2006/relationships/notesMaster" Target="/ppt/notesMasters/notesMaster1.xml" Id="R88a4ad699b69415b" /></Relationships>
</file>

<file path=ppt/notesSlides/_rels/notesSlide354.xml.rels>&#65279;<?xml version="1.0" encoding="utf-8"?><Relationships xmlns="http://schemas.openxmlformats.org/package/2006/relationships"><Relationship Type="http://schemas.openxmlformats.org/officeDocument/2006/relationships/slide" Target="/ppt/slides/slide354.xml" Id="Ra28877ff5a5440ab" /><Relationship Type="http://schemas.openxmlformats.org/officeDocument/2006/relationships/notesMaster" Target="/ppt/notesMasters/notesMaster1.xml" Id="R08618d1f68344f41" /></Relationships>
</file>

<file path=ppt/notesSlides/_rels/notesSlide355.xml.rels>&#65279;<?xml version="1.0" encoding="utf-8"?><Relationships xmlns="http://schemas.openxmlformats.org/package/2006/relationships"><Relationship Type="http://schemas.openxmlformats.org/officeDocument/2006/relationships/slide" Target="/ppt/slides/slide355.xml" Id="R002834c0341e4f1b" /><Relationship Type="http://schemas.openxmlformats.org/officeDocument/2006/relationships/notesMaster" Target="/ppt/notesMasters/notesMaster1.xml" Id="R590be3b7245a4782" /></Relationships>
</file>

<file path=ppt/notesSlides/_rels/notesSlide356.xml.rels>&#65279;<?xml version="1.0" encoding="utf-8"?><Relationships xmlns="http://schemas.openxmlformats.org/package/2006/relationships"><Relationship Type="http://schemas.openxmlformats.org/officeDocument/2006/relationships/slide" Target="/ppt/slides/slide356.xml" Id="R6c63d10bedc1414c" /><Relationship Type="http://schemas.openxmlformats.org/officeDocument/2006/relationships/notesMaster" Target="/ppt/notesMasters/notesMaster1.xml" Id="R89369a31e38c4e52" /></Relationships>
</file>

<file path=ppt/notesSlides/_rels/notesSlide357.xml.rels>&#65279;<?xml version="1.0" encoding="utf-8"?><Relationships xmlns="http://schemas.openxmlformats.org/package/2006/relationships"><Relationship Type="http://schemas.openxmlformats.org/officeDocument/2006/relationships/slide" Target="/ppt/slides/slide357.xml" Id="R3fc045ca3c8a4146" /><Relationship Type="http://schemas.openxmlformats.org/officeDocument/2006/relationships/notesMaster" Target="/ppt/notesMasters/notesMaster1.xml" Id="R3a354e01f0d147fb" /></Relationships>
</file>

<file path=ppt/notesSlides/_rels/notesSlide358.xml.rels>&#65279;<?xml version="1.0" encoding="utf-8"?><Relationships xmlns="http://schemas.openxmlformats.org/package/2006/relationships"><Relationship Type="http://schemas.openxmlformats.org/officeDocument/2006/relationships/slide" Target="/ppt/slides/slide358.xml" Id="R5143bcae5bb0406e" /><Relationship Type="http://schemas.openxmlformats.org/officeDocument/2006/relationships/notesMaster" Target="/ppt/notesMasters/notesMaster1.xml" Id="R68e6be50ac554c4b" /></Relationships>
</file>

<file path=ppt/notesSlides/_rels/notesSlide359.xml.rels>&#65279;<?xml version="1.0" encoding="utf-8"?><Relationships xmlns="http://schemas.openxmlformats.org/package/2006/relationships"><Relationship Type="http://schemas.openxmlformats.org/officeDocument/2006/relationships/slide" Target="/ppt/slides/slide359.xml" Id="Re0a15d1716094f01" /><Relationship Type="http://schemas.openxmlformats.org/officeDocument/2006/relationships/notesMaster" Target="/ppt/notesMasters/notesMaster1.xml" Id="Ra31f62d5f9124bd1" /></Relationships>
</file>

<file path=ppt/notesSlides/_rels/notesSlide36.xml.rels>&#65279;<?xml version="1.0" encoding="utf-8"?><Relationships xmlns="http://schemas.openxmlformats.org/package/2006/relationships"><Relationship Type="http://schemas.openxmlformats.org/officeDocument/2006/relationships/slide" Target="/ppt/slides/slide36.xml" Id="R4e5190b7b3904164" /><Relationship Type="http://schemas.openxmlformats.org/officeDocument/2006/relationships/notesMaster" Target="/ppt/notesMasters/notesMaster1.xml" Id="R97de0d7648e94a77" /></Relationships>
</file>

<file path=ppt/notesSlides/_rels/notesSlide360.xml.rels>&#65279;<?xml version="1.0" encoding="utf-8"?><Relationships xmlns="http://schemas.openxmlformats.org/package/2006/relationships"><Relationship Type="http://schemas.openxmlformats.org/officeDocument/2006/relationships/slide" Target="/ppt/slides/slide360.xml" Id="R507dd7a58a064bf1" /><Relationship Type="http://schemas.openxmlformats.org/officeDocument/2006/relationships/notesMaster" Target="/ppt/notesMasters/notesMaster1.xml" Id="R5a78f37cdb8e413d" /></Relationships>
</file>

<file path=ppt/notesSlides/_rels/notesSlide361.xml.rels>&#65279;<?xml version="1.0" encoding="utf-8"?><Relationships xmlns="http://schemas.openxmlformats.org/package/2006/relationships"><Relationship Type="http://schemas.openxmlformats.org/officeDocument/2006/relationships/slide" Target="/ppt/slides/slide361.xml" Id="R559cdbb23da44b4d" /><Relationship Type="http://schemas.openxmlformats.org/officeDocument/2006/relationships/notesMaster" Target="/ppt/notesMasters/notesMaster1.xml" Id="Ra8610c09af034d85" /></Relationships>
</file>

<file path=ppt/notesSlides/_rels/notesSlide362.xml.rels>&#65279;<?xml version="1.0" encoding="utf-8"?><Relationships xmlns="http://schemas.openxmlformats.org/package/2006/relationships"><Relationship Type="http://schemas.openxmlformats.org/officeDocument/2006/relationships/slide" Target="/ppt/slides/slide362.xml" Id="Rcf221485a0f84c9a" /><Relationship Type="http://schemas.openxmlformats.org/officeDocument/2006/relationships/notesMaster" Target="/ppt/notesMasters/notesMaster1.xml" Id="R0b90edcedbcc4f0b" /></Relationships>
</file>

<file path=ppt/notesSlides/_rels/notesSlide363.xml.rels>&#65279;<?xml version="1.0" encoding="utf-8"?><Relationships xmlns="http://schemas.openxmlformats.org/package/2006/relationships"><Relationship Type="http://schemas.openxmlformats.org/officeDocument/2006/relationships/slide" Target="/ppt/slides/slide363.xml" Id="Rbaf7c5f201dc441d" /><Relationship Type="http://schemas.openxmlformats.org/officeDocument/2006/relationships/notesMaster" Target="/ppt/notesMasters/notesMaster1.xml" Id="Rcd2ef0d30a3a4734" /></Relationships>
</file>

<file path=ppt/notesSlides/_rels/notesSlide364.xml.rels>&#65279;<?xml version="1.0" encoding="utf-8"?><Relationships xmlns="http://schemas.openxmlformats.org/package/2006/relationships"><Relationship Type="http://schemas.openxmlformats.org/officeDocument/2006/relationships/slide" Target="/ppt/slides/slide364.xml" Id="R53a88e3561604578" /><Relationship Type="http://schemas.openxmlformats.org/officeDocument/2006/relationships/notesMaster" Target="/ppt/notesMasters/notesMaster1.xml" Id="R1ea1620c26db4dec" /></Relationships>
</file>

<file path=ppt/notesSlides/_rels/notesSlide365.xml.rels>&#65279;<?xml version="1.0" encoding="utf-8"?><Relationships xmlns="http://schemas.openxmlformats.org/package/2006/relationships"><Relationship Type="http://schemas.openxmlformats.org/officeDocument/2006/relationships/slide" Target="/ppt/slides/slide365.xml" Id="R8130a9a0f8094c3f" /><Relationship Type="http://schemas.openxmlformats.org/officeDocument/2006/relationships/notesMaster" Target="/ppt/notesMasters/notesMaster1.xml" Id="Rb346870b1b38433c" /></Relationships>
</file>

<file path=ppt/notesSlides/_rels/notesSlide366.xml.rels>&#65279;<?xml version="1.0" encoding="utf-8"?><Relationships xmlns="http://schemas.openxmlformats.org/package/2006/relationships"><Relationship Type="http://schemas.openxmlformats.org/officeDocument/2006/relationships/slide" Target="/ppt/slides/slide366.xml" Id="Re9416c80eff34f9e" /><Relationship Type="http://schemas.openxmlformats.org/officeDocument/2006/relationships/notesMaster" Target="/ppt/notesMasters/notesMaster1.xml" Id="R34411d0651954b40" /></Relationships>
</file>

<file path=ppt/notesSlides/_rels/notesSlide367.xml.rels>&#65279;<?xml version="1.0" encoding="utf-8"?><Relationships xmlns="http://schemas.openxmlformats.org/package/2006/relationships"><Relationship Type="http://schemas.openxmlformats.org/officeDocument/2006/relationships/slide" Target="/ppt/slides/slide367.xml" Id="R3e7755edacef425d" /><Relationship Type="http://schemas.openxmlformats.org/officeDocument/2006/relationships/notesMaster" Target="/ppt/notesMasters/notesMaster1.xml" Id="Rff028ba04d5448f0" /></Relationships>
</file>

<file path=ppt/notesSlides/_rels/notesSlide368.xml.rels>&#65279;<?xml version="1.0" encoding="utf-8"?><Relationships xmlns="http://schemas.openxmlformats.org/package/2006/relationships"><Relationship Type="http://schemas.openxmlformats.org/officeDocument/2006/relationships/slide" Target="/ppt/slides/slide368.xml" Id="R6d486d5f2a5c41d7" /><Relationship Type="http://schemas.openxmlformats.org/officeDocument/2006/relationships/notesMaster" Target="/ppt/notesMasters/notesMaster1.xml" Id="Raa4ad6816fab4adb" /></Relationships>
</file>

<file path=ppt/notesSlides/_rels/notesSlide369.xml.rels>&#65279;<?xml version="1.0" encoding="utf-8"?><Relationships xmlns="http://schemas.openxmlformats.org/package/2006/relationships"><Relationship Type="http://schemas.openxmlformats.org/officeDocument/2006/relationships/slide" Target="/ppt/slides/slide369.xml" Id="Rc70b4021250c4e70" /><Relationship Type="http://schemas.openxmlformats.org/officeDocument/2006/relationships/notesMaster" Target="/ppt/notesMasters/notesMaster1.xml" Id="R7d9440149b3747e3" /></Relationships>
</file>

<file path=ppt/notesSlides/_rels/notesSlide37.xml.rels>&#65279;<?xml version="1.0" encoding="utf-8"?><Relationships xmlns="http://schemas.openxmlformats.org/package/2006/relationships"><Relationship Type="http://schemas.openxmlformats.org/officeDocument/2006/relationships/slide" Target="/ppt/slides/slide37.xml" Id="Rd7fa43e208eb42b8" /><Relationship Type="http://schemas.openxmlformats.org/officeDocument/2006/relationships/notesMaster" Target="/ppt/notesMasters/notesMaster1.xml" Id="R65ed3072c73d40bb" /></Relationships>
</file>

<file path=ppt/notesSlides/_rels/notesSlide370.xml.rels>&#65279;<?xml version="1.0" encoding="utf-8"?><Relationships xmlns="http://schemas.openxmlformats.org/package/2006/relationships"><Relationship Type="http://schemas.openxmlformats.org/officeDocument/2006/relationships/slide" Target="/ppt/slides/slide370.xml" Id="Rd02da116b13a44e4" /><Relationship Type="http://schemas.openxmlformats.org/officeDocument/2006/relationships/notesMaster" Target="/ppt/notesMasters/notesMaster1.xml" Id="R815058aa86854f32" /></Relationships>
</file>

<file path=ppt/notesSlides/_rels/notesSlide371.xml.rels>&#65279;<?xml version="1.0" encoding="utf-8"?><Relationships xmlns="http://schemas.openxmlformats.org/package/2006/relationships"><Relationship Type="http://schemas.openxmlformats.org/officeDocument/2006/relationships/slide" Target="/ppt/slides/slide371.xml" Id="R50ef7339de48436a" /><Relationship Type="http://schemas.openxmlformats.org/officeDocument/2006/relationships/notesMaster" Target="/ppt/notesMasters/notesMaster1.xml" Id="Rd553dbaf50304676" /></Relationships>
</file>

<file path=ppt/notesSlides/_rels/notesSlide372.xml.rels>&#65279;<?xml version="1.0" encoding="utf-8"?><Relationships xmlns="http://schemas.openxmlformats.org/package/2006/relationships"><Relationship Type="http://schemas.openxmlformats.org/officeDocument/2006/relationships/slide" Target="/ppt/slides/slide372.xml" Id="R85a9cf2eaf104e60" /><Relationship Type="http://schemas.openxmlformats.org/officeDocument/2006/relationships/notesMaster" Target="/ppt/notesMasters/notesMaster1.xml" Id="R434625cc22244277" /></Relationships>
</file>

<file path=ppt/notesSlides/_rels/notesSlide373.xml.rels>&#65279;<?xml version="1.0" encoding="utf-8"?><Relationships xmlns="http://schemas.openxmlformats.org/package/2006/relationships"><Relationship Type="http://schemas.openxmlformats.org/officeDocument/2006/relationships/slide" Target="/ppt/slides/slide373.xml" Id="R7626c8c9b1914ab2" /><Relationship Type="http://schemas.openxmlformats.org/officeDocument/2006/relationships/notesMaster" Target="/ppt/notesMasters/notesMaster1.xml" Id="R8ca9d82e0b854a14" /></Relationships>
</file>

<file path=ppt/notesSlides/_rels/notesSlide374.xml.rels>&#65279;<?xml version="1.0" encoding="utf-8"?><Relationships xmlns="http://schemas.openxmlformats.org/package/2006/relationships"><Relationship Type="http://schemas.openxmlformats.org/officeDocument/2006/relationships/slide" Target="/ppt/slides/slide374.xml" Id="Rc3d523fa7aaf430d" /><Relationship Type="http://schemas.openxmlformats.org/officeDocument/2006/relationships/notesMaster" Target="/ppt/notesMasters/notesMaster1.xml" Id="Re39a7f6a1f63468e" /></Relationships>
</file>

<file path=ppt/notesSlides/_rels/notesSlide375.xml.rels>&#65279;<?xml version="1.0" encoding="utf-8"?><Relationships xmlns="http://schemas.openxmlformats.org/package/2006/relationships"><Relationship Type="http://schemas.openxmlformats.org/officeDocument/2006/relationships/slide" Target="/ppt/slides/slide375.xml" Id="R6550cd1d3f4d4dfb" /><Relationship Type="http://schemas.openxmlformats.org/officeDocument/2006/relationships/notesMaster" Target="/ppt/notesMasters/notesMaster1.xml" Id="R779191b69c3d42ce" /></Relationships>
</file>

<file path=ppt/notesSlides/_rels/notesSlide376.xml.rels>&#65279;<?xml version="1.0" encoding="utf-8"?><Relationships xmlns="http://schemas.openxmlformats.org/package/2006/relationships"><Relationship Type="http://schemas.openxmlformats.org/officeDocument/2006/relationships/slide" Target="/ppt/slides/slide376.xml" Id="Rdf6997517c4e45ab" /><Relationship Type="http://schemas.openxmlformats.org/officeDocument/2006/relationships/notesMaster" Target="/ppt/notesMasters/notesMaster1.xml" Id="R444179c8000c4f15" /></Relationships>
</file>

<file path=ppt/notesSlides/_rels/notesSlide377.xml.rels>&#65279;<?xml version="1.0" encoding="utf-8"?><Relationships xmlns="http://schemas.openxmlformats.org/package/2006/relationships"><Relationship Type="http://schemas.openxmlformats.org/officeDocument/2006/relationships/slide" Target="/ppt/slides/slide377.xml" Id="R9a49109f2c4748b7" /><Relationship Type="http://schemas.openxmlformats.org/officeDocument/2006/relationships/notesMaster" Target="/ppt/notesMasters/notesMaster1.xml" Id="R2f722f0820b946c5" /></Relationships>
</file>

<file path=ppt/notesSlides/_rels/notesSlide378.xml.rels>&#65279;<?xml version="1.0" encoding="utf-8"?><Relationships xmlns="http://schemas.openxmlformats.org/package/2006/relationships"><Relationship Type="http://schemas.openxmlformats.org/officeDocument/2006/relationships/slide" Target="/ppt/slides/slide378.xml" Id="R9a5aacd297034531" /><Relationship Type="http://schemas.openxmlformats.org/officeDocument/2006/relationships/notesMaster" Target="/ppt/notesMasters/notesMaster1.xml" Id="R703d48684fb24a6d" /></Relationships>
</file>

<file path=ppt/notesSlides/_rels/notesSlide379.xml.rels>&#65279;<?xml version="1.0" encoding="utf-8"?><Relationships xmlns="http://schemas.openxmlformats.org/package/2006/relationships"><Relationship Type="http://schemas.openxmlformats.org/officeDocument/2006/relationships/slide" Target="/ppt/slides/slide379.xml" Id="R614826190ea84d24" /><Relationship Type="http://schemas.openxmlformats.org/officeDocument/2006/relationships/notesMaster" Target="/ppt/notesMasters/notesMaster1.xml" Id="R40163c069d974ac2" /></Relationships>
</file>

<file path=ppt/notesSlides/_rels/notesSlide38.xml.rels>&#65279;<?xml version="1.0" encoding="utf-8"?><Relationships xmlns="http://schemas.openxmlformats.org/package/2006/relationships"><Relationship Type="http://schemas.openxmlformats.org/officeDocument/2006/relationships/slide" Target="/ppt/slides/slide38.xml" Id="Ra664f0faea1646cb" /><Relationship Type="http://schemas.openxmlformats.org/officeDocument/2006/relationships/notesMaster" Target="/ppt/notesMasters/notesMaster1.xml" Id="R9cab9f37660040c6" /></Relationships>
</file>

<file path=ppt/notesSlides/_rels/notesSlide380.xml.rels>&#65279;<?xml version="1.0" encoding="utf-8"?><Relationships xmlns="http://schemas.openxmlformats.org/package/2006/relationships"><Relationship Type="http://schemas.openxmlformats.org/officeDocument/2006/relationships/slide" Target="/ppt/slides/slide380.xml" Id="R41676cb4dc9145aa" /><Relationship Type="http://schemas.openxmlformats.org/officeDocument/2006/relationships/notesMaster" Target="/ppt/notesMasters/notesMaster1.xml" Id="R23af260541ed4e49" /></Relationships>
</file>

<file path=ppt/notesSlides/_rels/notesSlide381.xml.rels>&#65279;<?xml version="1.0" encoding="utf-8"?><Relationships xmlns="http://schemas.openxmlformats.org/package/2006/relationships"><Relationship Type="http://schemas.openxmlformats.org/officeDocument/2006/relationships/slide" Target="/ppt/slides/slide381.xml" Id="Rae6d2217e90a4847" /><Relationship Type="http://schemas.openxmlformats.org/officeDocument/2006/relationships/notesMaster" Target="/ppt/notesMasters/notesMaster1.xml" Id="Rba9d64e577d541fc" /></Relationships>
</file>

<file path=ppt/notesSlides/_rels/notesSlide382.xml.rels>&#65279;<?xml version="1.0" encoding="utf-8"?><Relationships xmlns="http://schemas.openxmlformats.org/package/2006/relationships"><Relationship Type="http://schemas.openxmlformats.org/officeDocument/2006/relationships/slide" Target="/ppt/slides/slide382.xml" Id="R6c46725186294252" /><Relationship Type="http://schemas.openxmlformats.org/officeDocument/2006/relationships/notesMaster" Target="/ppt/notesMasters/notesMaster1.xml" Id="R954019a219c042e5" /></Relationships>
</file>

<file path=ppt/notesSlides/_rels/notesSlide383.xml.rels>&#65279;<?xml version="1.0" encoding="utf-8"?><Relationships xmlns="http://schemas.openxmlformats.org/package/2006/relationships"><Relationship Type="http://schemas.openxmlformats.org/officeDocument/2006/relationships/slide" Target="/ppt/slides/slide383.xml" Id="Rf5f37ae3cffe45a1" /><Relationship Type="http://schemas.openxmlformats.org/officeDocument/2006/relationships/notesMaster" Target="/ppt/notesMasters/notesMaster1.xml" Id="R0646070895dc44ec" /></Relationships>
</file>

<file path=ppt/notesSlides/_rels/notesSlide384.xml.rels>&#65279;<?xml version="1.0" encoding="utf-8"?><Relationships xmlns="http://schemas.openxmlformats.org/package/2006/relationships"><Relationship Type="http://schemas.openxmlformats.org/officeDocument/2006/relationships/slide" Target="/ppt/slides/slide384.xml" Id="Rb4f6665ba99b47bb" /><Relationship Type="http://schemas.openxmlformats.org/officeDocument/2006/relationships/notesMaster" Target="/ppt/notesMasters/notesMaster1.xml" Id="R651bbeb2f4df4cd9" /></Relationships>
</file>

<file path=ppt/notesSlides/_rels/notesSlide385.xml.rels>&#65279;<?xml version="1.0" encoding="utf-8"?><Relationships xmlns="http://schemas.openxmlformats.org/package/2006/relationships"><Relationship Type="http://schemas.openxmlformats.org/officeDocument/2006/relationships/slide" Target="/ppt/slides/slide385.xml" Id="R8d7e5e075b714c4f" /><Relationship Type="http://schemas.openxmlformats.org/officeDocument/2006/relationships/notesMaster" Target="/ppt/notesMasters/notesMaster1.xml" Id="R18e4367a82c74ee5" /></Relationships>
</file>

<file path=ppt/notesSlides/_rels/notesSlide386.xml.rels>&#65279;<?xml version="1.0" encoding="utf-8"?><Relationships xmlns="http://schemas.openxmlformats.org/package/2006/relationships"><Relationship Type="http://schemas.openxmlformats.org/officeDocument/2006/relationships/slide" Target="/ppt/slides/slide386.xml" Id="R737ff25cc72c42f8" /><Relationship Type="http://schemas.openxmlformats.org/officeDocument/2006/relationships/notesMaster" Target="/ppt/notesMasters/notesMaster1.xml" Id="R1e28a7b5da624bc5" /></Relationships>
</file>

<file path=ppt/notesSlides/_rels/notesSlide387.xml.rels>&#65279;<?xml version="1.0" encoding="utf-8"?><Relationships xmlns="http://schemas.openxmlformats.org/package/2006/relationships"><Relationship Type="http://schemas.openxmlformats.org/officeDocument/2006/relationships/slide" Target="/ppt/slides/slide387.xml" Id="R515524e4cfcb4379" /><Relationship Type="http://schemas.openxmlformats.org/officeDocument/2006/relationships/notesMaster" Target="/ppt/notesMasters/notesMaster1.xml" Id="R55f3d499cf254b09" /></Relationships>
</file>

<file path=ppt/notesSlides/_rels/notesSlide388.xml.rels>&#65279;<?xml version="1.0" encoding="utf-8"?><Relationships xmlns="http://schemas.openxmlformats.org/package/2006/relationships"><Relationship Type="http://schemas.openxmlformats.org/officeDocument/2006/relationships/slide" Target="/ppt/slides/slide388.xml" Id="R444242686ff4459b" /><Relationship Type="http://schemas.openxmlformats.org/officeDocument/2006/relationships/notesMaster" Target="/ppt/notesMasters/notesMaster1.xml" Id="R5b18bf8d4ce44625" /></Relationships>
</file>

<file path=ppt/notesSlides/_rels/notesSlide389.xml.rels>&#65279;<?xml version="1.0" encoding="utf-8"?><Relationships xmlns="http://schemas.openxmlformats.org/package/2006/relationships"><Relationship Type="http://schemas.openxmlformats.org/officeDocument/2006/relationships/slide" Target="/ppt/slides/slide389.xml" Id="R7fda7176755b4aa3" /><Relationship Type="http://schemas.openxmlformats.org/officeDocument/2006/relationships/notesMaster" Target="/ppt/notesMasters/notesMaster1.xml" Id="R02181e7b09eb457b" /></Relationships>
</file>

<file path=ppt/notesSlides/_rels/notesSlide39.xml.rels>&#65279;<?xml version="1.0" encoding="utf-8"?><Relationships xmlns="http://schemas.openxmlformats.org/package/2006/relationships"><Relationship Type="http://schemas.openxmlformats.org/officeDocument/2006/relationships/slide" Target="/ppt/slides/slide39.xml" Id="R9b0b4657d7b74a07" /><Relationship Type="http://schemas.openxmlformats.org/officeDocument/2006/relationships/notesMaster" Target="/ppt/notesMasters/notesMaster1.xml" Id="Rc4e3639c686d4e84" /></Relationships>
</file>

<file path=ppt/notesSlides/_rels/notesSlide390.xml.rels>&#65279;<?xml version="1.0" encoding="utf-8"?><Relationships xmlns="http://schemas.openxmlformats.org/package/2006/relationships"><Relationship Type="http://schemas.openxmlformats.org/officeDocument/2006/relationships/slide" Target="/ppt/slides/slide390.xml" Id="Rfe10de6e7d024040" /><Relationship Type="http://schemas.openxmlformats.org/officeDocument/2006/relationships/notesMaster" Target="/ppt/notesMasters/notesMaster1.xml" Id="R126cc4c28bbe42fe" /></Relationships>
</file>

<file path=ppt/notesSlides/_rels/notesSlide391.xml.rels>&#65279;<?xml version="1.0" encoding="utf-8"?><Relationships xmlns="http://schemas.openxmlformats.org/package/2006/relationships"><Relationship Type="http://schemas.openxmlformats.org/officeDocument/2006/relationships/slide" Target="/ppt/slides/slide391.xml" Id="R5de3ce59aa634015" /><Relationship Type="http://schemas.openxmlformats.org/officeDocument/2006/relationships/notesMaster" Target="/ppt/notesMasters/notesMaster1.xml" Id="R085a634a9d4a4069" /></Relationships>
</file>

<file path=ppt/notesSlides/_rels/notesSlide392.xml.rels>&#65279;<?xml version="1.0" encoding="utf-8"?><Relationships xmlns="http://schemas.openxmlformats.org/package/2006/relationships"><Relationship Type="http://schemas.openxmlformats.org/officeDocument/2006/relationships/slide" Target="/ppt/slides/slide392.xml" Id="Rdbac007aefbd4b3b" /><Relationship Type="http://schemas.openxmlformats.org/officeDocument/2006/relationships/notesMaster" Target="/ppt/notesMasters/notesMaster1.xml" Id="R61b941e523444f88" /></Relationships>
</file>

<file path=ppt/notesSlides/_rels/notesSlide393.xml.rels>&#65279;<?xml version="1.0" encoding="utf-8"?><Relationships xmlns="http://schemas.openxmlformats.org/package/2006/relationships"><Relationship Type="http://schemas.openxmlformats.org/officeDocument/2006/relationships/slide" Target="/ppt/slides/slide393.xml" Id="R3e9ec636a77a4a27" /><Relationship Type="http://schemas.openxmlformats.org/officeDocument/2006/relationships/notesMaster" Target="/ppt/notesMasters/notesMaster1.xml" Id="R4aaeb1a604584e3f" /></Relationships>
</file>

<file path=ppt/notesSlides/_rels/notesSlide394.xml.rels>&#65279;<?xml version="1.0" encoding="utf-8"?><Relationships xmlns="http://schemas.openxmlformats.org/package/2006/relationships"><Relationship Type="http://schemas.openxmlformats.org/officeDocument/2006/relationships/slide" Target="/ppt/slides/slide394.xml" Id="Rda36c8145969400e" /><Relationship Type="http://schemas.openxmlformats.org/officeDocument/2006/relationships/notesMaster" Target="/ppt/notesMasters/notesMaster1.xml" Id="Rb7f05e730be147b6" /></Relationships>
</file>

<file path=ppt/notesSlides/_rels/notesSlide395.xml.rels>&#65279;<?xml version="1.0" encoding="utf-8"?><Relationships xmlns="http://schemas.openxmlformats.org/package/2006/relationships"><Relationship Type="http://schemas.openxmlformats.org/officeDocument/2006/relationships/slide" Target="/ppt/slides/slide395.xml" Id="R16552a34ab904ae1" /><Relationship Type="http://schemas.openxmlformats.org/officeDocument/2006/relationships/notesMaster" Target="/ppt/notesMasters/notesMaster1.xml" Id="Re99cca3d0ad7477f" /></Relationships>
</file>

<file path=ppt/notesSlides/_rels/notesSlide396.xml.rels>&#65279;<?xml version="1.0" encoding="utf-8"?><Relationships xmlns="http://schemas.openxmlformats.org/package/2006/relationships"><Relationship Type="http://schemas.openxmlformats.org/officeDocument/2006/relationships/slide" Target="/ppt/slides/slide396.xml" Id="Rdf829b03a57c4fc8" /><Relationship Type="http://schemas.openxmlformats.org/officeDocument/2006/relationships/notesMaster" Target="/ppt/notesMasters/notesMaster1.xml" Id="R31cfb54df736442b" /></Relationships>
</file>

<file path=ppt/notesSlides/_rels/notesSlide397.xml.rels>&#65279;<?xml version="1.0" encoding="utf-8"?><Relationships xmlns="http://schemas.openxmlformats.org/package/2006/relationships"><Relationship Type="http://schemas.openxmlformats.org/officeDocument/2006/relationships/slide" Target="/ppt/slides/slide397.xml" Id="Re86c1310d18a4387" /><Relationship Type="http://schemas.openxmlformats.org/officeDocument/2006/relationships/notesMaster" Target="/ppt/notesMasters/notesMaster1.xml" Id="R6867a596e6ff4953" /></Relationships>
</file>

<file path=ppt/notesSlides/_rels/notesSlide398.xml.rels>&#65279;<?xml version="1.0" encoding="utf-8"?><Relationships xmlns="http://schemas.openxmlformats.org/package/2006/relationships"><Relationship Type="http://schemas.openxmlformats.org/officeDocument/2006/relationships/slide" Target="/ppt/slides/slide398.xml" Id="R405cf50d080844f8" /><Relationship Type="http://schemas.openxmlformats.org/officeDocument/2006/relationships/notesMaster" Target="/ppt/notesMasters/notesMaster1.xml" Id="Rb5d567ebaca04c88" /></Relationships>
</file>

<file path=ppt/notesSlides/_rels/notesSlide399.xml.rels>&#65279;<?xml version="1.0" encoding="utf-8"?><Relationships xmlns="http://schemas.openxmlformats.org/package/2006/relationships"><Relationship Type="http://schemas.openxmlformats.org/officeDocument/2006/relationships/slide" Target="/ppt/slides/slide399.xml" Id="R47bfc7ea9bba4835" /><Relationship Type="http://schemas.openxmlformats.org/officeDocument/2006/relationships/notesMaster" Target="/ppt/notesMasters/notesMaster1.xml" Id="R8acab10fc1894190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4.xml" Id="R6006f9ae69bd4339" /><Relationship Type="http://schemas.openxmlformats.org/officeDocument/2006/relationships/notesMaster" Target="/ppt/notesMasters/notesMaster1.xml" Id="R6510b53255004a80" /></Relationships>
</file>

<file path=ppt/notesSlides/_rels/notesSlide40.xml.rels>&#65279;<?xml version="1.0" encoding="utf-8"?><Relationships xmlns="http://schemas.openxmlformats.org/package/2006/relationships"><Relationship Type="http://schemas.openxmlformats.org/officeDocument/2006/relationships/slide" Target="/ppt/slides/slide40.xml" Id="R69dbb879aef0491b" /><Relationship Type="http://schemas.openxmlformats.org/officeDocument/2006/relationships/notesMaster" Target="/ppt/notesMasters/notesMaster1.xml" Id="R0e6f8dd8b19e4985" /></Relationships>
</file>

<file path=ppt/notesSlides/_rels/notesSlide400.xml.rels>&#65279;<?xml version="1.0" encoding="utf-8"?><Relationships xmlns="http://schemas.openxmlformats.org/package/2006/relationships"><Relationship Type="http://schemas.openxmlformats.org/officeDocument/2006/relationships/slide" Target="/ppt/slides/slide400.xml" Id="R93eb8bce6fc2453d" /><Relationship Type="http://schemas.openxmlformats.org/officeDocument/2006/relationships/notesMaster" Target="/ppt/notesMasters/notesMaster1.xml" Id="Rc98049ea27e64ea3" /></Relationships>
</file>

<file path=ppt/notesSlides/_rels/notesSlide401.xml.rels>&#65279;<?xml version="1.0" encoding="utf-8"?><Relationships xmlns="http://schemas.openxmlformats.org/package/2006/relationships"><Relationship Type="http://schemas.openxmlformats.org/officeDocument/2006/relationships/slide" Target="/ppt/slides/slide401.xml" Id="R37919fa73e6842c9" /><Relationship Type="http://schemas.openxmlformats.org/officeDocument/2006/relationships/notesMaster" Target="/ppt/notesMasters/notesMaster1.xml" Id="R33b1dab8624f4a9e" /></Relationships>
</file>

<file path=ppt/notesSlides/_rels/notesSlide402.xml.rels>&#65279;<?xml version="1.0" encoding="utf-8"?><Relationships xmlns="http://schemas.openxmlformats.org/package/2006/relationships"><Relationship Type="http://schemas.openxmlformats.org/officeDocument/2006/relationships/slide" Target="/ppt/slides/slide402.xml" Id="R72067dda71b6466a" /><Relationship Type="http://schemas.openxmlformats.org/officeDocument/2006/relationships/notesMaster" Target="/ppt/notesMasters/notesMaster1.xml" Id="Rb755a70cee2941b5" /></Relationships>
</file>

<file path=ppt/notesSlides/_rels/notesSlide403.xml.rels>&#65279;<?xml version="1.0" encoding="utf-8"?><Relationships xmlns="http://schemas.openxmlformats.org/package/2006/relationships"><Relationship Type="http://schemas.openxmlformats.org/officeDocument/2006/relationships/slide" Target="/ppt/slides/slide403.xml" Id="R049fefd2621b4c74" /><Relationship Type="http://schemas.openxmlformats.org/officeDocument/2006/relationships/notesMaster" Target="/ppt/notesMasters/notesMaster1.xml" Id="Rb70836df586b45b2" /></Relationships>
</file>

<file path=ppt/notesSlides/_rels/notesSlide404.xml.rels>&#65279;<?xml version="1.0" encoding="utf-8"?><Relationships xmlns="http://schemas.openxmlformats.org/package/2006/relationships"><Relationship Type="http://schemas.openxmlformats.org/officeDocument/2006/relationships/slide" Target="/ppt/slides/slide404.xml" Id="R2bc2300cd2584182" /><Relationship Type="http://schemas.openxmlformats.org/officeDocument/2006/relationships/notesMaster" Target="/ppt/notesMasters/notesMaster1.xml" Id="Re2caeb5960fa48f6" /></Relationships>
</file>

<file path=ppt/notesSlides/_rels/notesSlide405.xml.rels>&#65279;<?xml version="1.0" encoding="utf-8"?><Relationships xmlns="http://schemas.openxmlformats.org/package/2006/relationships"><Relationship Type="http://schemas.openxmlformats.org/officeDocument/2006/relationships/slide" Target="/ppt/slides/slide405.xml" Id="Rb2a3a6f6a7f34430" /><Relationship Type="http://schemas.openxmlformats.org/officeDocument/2006/relationships/notesMaster" Target="/ppt/notesMasters/notesMaster1.xml" Id="Ref3b7345d38b4fc6" /></Relationships>
</file>

<file path=ppt/notesSlides/_rels/notesSlide406.xml.rels>&#65279;<?xml version="1.0" encoding="utf-8"?><Relationships xmlns="http://schemas.openxmlformats.org/package/2006/relationships"><Relationship Type="http://schemas.openxmlformats.org/officeDocument/2006/relationships/slide" Target="/ppt/slides/slide406.xml" Id="R4f82e67474384ca2" /><Relationship Type="http://schemas.openxmlformats.org/officeDocument/2006/relationships/notesMaster" Target="/ppt/notesMasters/notesMaster1.xml" Id="Rbd74a06c0e3447d4" /></Relationships>
</file>

<file path=ppt/notesSlides/_rels/notesSlide407.xml.rels>&#65279;<?xml version="1.0" encoding="utf-8"?><Relationships xmlns="http://schemas.openxmlformats.org/package/2006/relationships"><Relationship Type="http://schemas.openxmlformats.org/officeDocument/2006/relationships/slide" Target="/ppt/slides/slide407.xml" Id="Rc3aa2db20b434e76" /><Relationship Type="http://schemas.openxmlformats.org/officeDocument/2006/relationships/notesMaster" Target="/ppt/notesMasters/notesMaster1.xml" Id="R6390a44c799b4ca7" /></Relationships>
</file>

<file path=ppt/notesSlides/_rels/notesSlide408.xml.rels>&#65279;<?xml version="1.0" encoding="utf-8"?><Relationships xmlns="http://schemas.openxmlformats.org/package/2006/relationships"><Relationship Type="http://schemas.openxmlformats.org/officeDocument/2006/relationships/slide" Target="/ppt/slides/slide408.xml" Id="Rb430f5bdd1a4490b" /><Relationship Type="http://schemas.openxmlformats.org/officeDocument/2006/relationships/notesMaster" Target="/ppt/notesMasters/notesMaster1.xml" Id="R5aeb481f5e0f4283" /></Relationships>
</file>

<file path=ppt/notesSlides/_rels/notesSlide409.xml.rels>&#65279;<?xml version="1.0" encoding="utf-8"?><Relationships xmlns="http://schemas.openxmlformats.org/package/2006/relationships"><Relationship Type="http://schemas.openxmlformats.org/officeDocument/2006/relationships/slide" Target="/ppt/slides/slide409.xml" Id="Rdb9d6f5afbd94b8f" /><Relationship Type="http://schemas.openxmlformats.org/officeDocument/2006/relationships/notesMaster" Target="/ppt/notesMasters/notesMaster1.xml" Id="Ra9a69603c86e41ad" /></Relationships>
</file>

<file path=ppt/notesSlides/_rels/notesSlide41.xml.rels>&#65279;<?xml version="1.0" encoding="utf-8"?><Relationships xmlns="http://schemas.openxmlformats.org/package/2006/relationships"><Relationship Type="http://schemas.openxmlformats.org/officeDocument/2006/relationships/slide" Target="/ppt/slides/slide41.xml" Id="R2797a70511b24174" /><Relationship Type="http://schemas.openxmlformats.org/officeDocument/2006/relationships/notesMaster" Target="/ppt/notesMasters/notesMaster1.xml" Id="R787c6ca7cd3546e9" /></Relationships>
</file>

<file path=ppt/notesSlides/_rels/notesSlide410.xml.rels>&#65279;<?xml version="1.0" encoding="utf-8"?><Relationships xmlns="http://schemas.openxmlformats.org/package/2006/relationships"><Relationship Type="http://schemas.openxmlformats.org/officeDocument/2006/relationships/slide" Target="/ppt/slides/slide410.xml" Id="Raf21f02719484ffe" /><Relationship Type="http://schemas.openxmlformats.org/officeDocument/2006/relationships/notesMaster" Target="/ppt/notesMasters/notesMaster1.xml" Id="R0359afebaeb44a14" /></Relationships>
</file>

<file path=ppt/notesSlides/_rels/notesSlide411.xml.rels>&#65279;<?xml version="1.0" encoding="utf-8"?><Relationships xmlns="http://schemas.openxmlformats.org/package/2006/relationships"><Relationship Type="http://schemas.openxmlformats.org/officeDocument/2006/relationships/slide" Target="/ppt/slides/slide411.xml" Id="R15a885802a5448f4" /><Relationship Type="http://schemas.openxmlformats.org/officeDocument/2006/relationships/notesMaster" Target="/ppt/notesMasters/notesMaster1.xml" Id="Rfc9fae62ba8c4842" /></Relationships>
</file>

<file path=ppt/notesSlides/_rels/notesSlide412.xml.rels>&#65279;<?xml version="1.0" encoding="utf-8"?><Relationships xmlns="http://schemas.openxmlformats.org/package/2006/relationships"><Relationship Type="http://schemas.openxmlformats.org/officeDocument/2006/relationships/slide" Target="/ppt/slides/slide412.xml" Id="R82825412238146cb" /><Relationship Type="http://schemas.openxmlformats.org/officeDocument/2006/relationships/notesMaster" Target="/ppt/notesMasters/notesMaster1.xml" Id="R0e525030407042cf" /></Relationships>
</file>

<file path=ppt/notesSlides/_rels/notesSlide413.xml.rels>&#65279;<?xml version="1.0" encoding="utf-8"?><Relationships xmlns="http://schemas.openxmlformats.org/package/2006/relationships"><Relationship Type="http://schemas.openxmlformats.org/officeDocument/2006/relationships/slide" Target="/ppt/slides/slide413.xml" Id="R85eb90199af3456b" /><Relationship Type="http://schemas.openxmlformats.org/officeDocument/2006/relationships/notesMaster" Target="/ppt/notesMasters/notesMaster1.xml" Id="Re5c8f3d1d80b4847" /></Relationships>
</file>

<file path=ppt/notesSlides/_rels/notesSlide414.xml.rels>&#65279;<?xml version="1.0" encoding="utf-8"?><Relationships xmlns="http://schemas.openxmlformats.org/package/2006/relationships"><Relationship Type="http://schemas.openxmlformats.org/officeDocument/2006/relationships/slide" Target="/ppt/slides/slide414.xml" Id="R66272e0a92914552" /><Relationship Type="http://schemas.openxmlformats.org/officeDocument/2006/relationships/notesMaster" Target="/ppt/notesMasters/notesMaster1.xml" Id="R1a8e407168c94a72" /></Relationships>
</file>

<file path=ppt/notesSlides/_rels/notesSlide415.xml.rels>&#65279;<?xml version="1.0" encoding="utf-8"?><Relationships xmlns="http://schemas.openxmlformats.org/package/2006/relationships"><Relationship Type="http://schemas.openxmlformats.org/officeDocument/2006/relationships/slide" Target="/ppt/slides/slide415.xml" Id="Rf92ea434b7c441e8" /><Relationship Type="http://schemas.openxmlformats.org/officeDocument/2006/relationships/notesMaster" Target="/ppt/notesMasters/notesMaster1.xml" Id="R1281d56762ea4fd6" /></Relationships>
</file>

<file path=ppt/notesSlides/_rels/notesSlide416.xml.rels>&#65279;<?xml version="1.0" encoding="utf-8"?><Relationships xmlns="http://schemas.openxmlformats.org/package/2006/relationships"><Relationship Type="http://schemas.openxmlformats.org/officeDocument/2006/relationships/slide" Target="/ppt/slides/slide416.xml" Id="R00907ac8a7e843be" /><Relationship Type="http://schemas.openxmlformats.org/officeDocument/2006/relationships/notesMaster" Target="/ppt/notesMasters/notesMaster1.xml" Id="Rf9a3d47bb2354ffd" /></Relationships>
</file>

<file path=ppt/notesSlides/_rels/notesSlide417.xml.rels>&#65279;<?xml version="1.0" encoding="utf-8"?><Relationships xmlns="http://schemas.openxmlformats.org/package/2006/relationships"><Relationship Type="http://schemas.openxmlformats.org/officeDocument/2006/relationships/slide" Target="/ppt/slides/slide417.xml" Id="R4f07c0c254d642bd" /><Relationship Type="http://schemas.openxmlformats.org/officeDocument/2006/relationships/notesMaster" Target="/ppt/notesMasters/notesMaster1.xml" Id="R3004e80a46c44d3f" /></Relationships>
</file>

<file path=ppt/notesSlides/_rels/notesSlide418.xml.rels>&#65279;<?xml version="1.0" encoding="utf-8"?><Relationships xmlns="http://schemas.openxmlformats.org/package/2006/relationships"><Relationship Type="http://schemas.openxmlformats.org/officeDocument/2006/relationships/slide" Target="/ppt/slides/slide418.xml" Id="R84c35660ab204aa0" /><Relationship Type="http://schemas.openxmlformats.org/officeDocument/2006/relationships/notesMaster" Target="/ppt/notesMasters/notesMaster1.xml" Id="R88621b7f8f9a47f4" /></Relationships>
</file>

<file path=ppt/notesSlides/_rels/notesSlide419.xml.rels>&#65279;<?xml version="1.0" encoding="utf-8"?><Relationships xmlns="http://schemas.openxmlformats.org/package/2006/relationships"><Relationship Type="http://schemas.openxmlformats.org/officeDocument/2006/relationships/slide" Target="/ppt/slides/slide419.xml" Id="R4f48950868244051" /><Relationship Type="http://schemas.openxmlformats.org/officeDocument/2006/relationships/notesMaster" Target="/ppt/notesMasters/notesMaster1.xml" Id="Re618bb588dd14313" /></Relationships>
</file>

<file path=ppt/notesSlides/_rels/notesSlide42.xml.rels>&#65279;<?xml version="1.0" encoding="utf-8"?><Relationships xmlns="http://schemas.openxmlformats.org/package/2006/relationships"><Relationship Type="http://schemas.openxmlformats.org/officeDocument/2006/relationships/slide" Target="/ppt/slides/slide42.xml" Id="R97f17745c5724a89" /><Relationship Type="http://schemas.openxmlformats.org/officeDocument/2006/relationships/notesMaster" Target="/ppt/notesMasters/notesMaster1.xml" Id="R61bd550d2dd54f7d" /></Relationships>
</file>

<file path=ppt/notesSlides/_rels/notesSlide420.xml.rels>&#65279;<?xml version="1.0" encoding="utf-8"?><Relationships xmlns="http://schemas.openxmlformats.org/package/2006/relationships"><Relationship Type="http://schemas.openxmlformats.org/officeDocument/2006/relationships/slide" Target="/ppt/slides/slide420.xml" Id="Rd0a100f53aca4e88" /><Relationship Type="http://schemas.openxmlformats.org/officeDocument/2006/relationships/notesMaster" Target="/ppt/notesMasters/notesMaster1.xml" Id="Rcb40494262604ca6" /></Relationships>
</file>

<file path=ppt/notesSlides/_rels/notesSlide421.xml.rels>&#65279;<?xml version="1.0" encoding="utf-8"?><Relationships xmlns="http://schemas.openxmlformats.org/package/2006/relationships"><Relationship Type="http://schemas.openxmlformats.org/officeDocument/2006/relationships/slide" Target="/ppt/slides/slide421.xml" Id="Ra9fccb757f014a73" /><Relationship Type="http://schemas.openxmlformats.org/officeDocument/2006/relationships/notesMaster" Target="/ppt/notesMasters/notesMaster1.xml" Id="Re6ba6cc9f60549b2" /></Relationships>
</file>

<file path=ppt/notesSlides/_rels/notesSlide422.xml.rels>&#65279;<?xml version="1.0" encoding="utf-8"?><Relationships xmlns="http://schemas.openxmlformats.org/package/2006/relationships"><Relationship Type="http://schemas.openxmlformats.org/officeDocument/2006/relationships/slide" Target="/ppt/slides/slide422.xml" Id="R1d2dacbcd6f545f0" /><Relationship Type="http://schemas.openxmlformats.org/officeDocument/2006/relationships/notesMaster" Target="/ppt/notesMasters/notesMaster1.xml" Id="Rbcb6f595f2ba49ed" /></Relationships>
</file>

<file path=ppt/notesSlides/_rels/notesSlide423.xml.rels>&#65279;<?xml version="1.0" encoding="utf-8"?><Relationships xmlns="http://schemas.openxmlformats.org/package/2006/relationships"><Relationship Type="http://schemas.openxmlformats.org/officeDocument/2006/relationships/slide" Target="/ppt/slides/slide423.xml" Id="Rd4032a9e21d742a0" /><Relationship Type="http://schemas.openxmlformats.org/officeDocument/2006/relationships/notesMaster" Target="/ppt/notesMasters/notesMaster1.xml" Id="R96fb70d1b2414bf7" /></Relationships>
</file>

<file path=ppt/notesSlides/_rels/notesSlide424.xml.rels>&#65279;<?xml version="1.0" encoding="utf-8"?><Relationships xmlns="http://schemas.openxmlformats.org/package/2006/relationships"><Relationship Type="http://schemas.openxmlformats.org/officeDocument/2006/relationships/slide" Target="/ppt/slides/slide424.xml" Id="R8f3600a4af3547f6" /><Relationship Type="http://schemas.openxmlformats.org/officeDocument/2006/relationships/notesMaster" Target="/ppt/notesMasters/notesMaster1.xml" Id="Rea9067f46f874759" /></Relationships>
</file>

<file path=ppt/notesSlides/_rels/notesSlide425.xml.rels>&#65279;<?xml version="1.0" encoding="utf-8"?><Relationships xmlns="http://schemas.openxmlformats.org/package/2006/relationships"><Relationship Type="http://schemas.openxmlformats.org/officeDocument/2006/relationships/slide" Target="/ppt/slides/slide425.xml" Id="Rf2ac90b41db04434" /><Relationship Type="http://schemas.openxmlformats.org/officeDocument/2006/relationships/notesMaster" Target="/ppt/notesMasters/notesMaster1.xml" Id="R35b6f9bf175543c4" /></Relationships>
</file>

<file path=ppt/notesSlides/_rels/notesSlide426.xml.rels>&#65279;<?xml version="1.0" encoding="utf-8"?><Relationships xmlns="http://schemas.openxmlformats.org/package/2006/relationships"><Relationship Type="http://schemas.openxmlformats.org/officeDocument/2006/relationships/slide" Target="/ppt/slides/slide426.xml" Id="Rf9bbc5a776bb4414" /><Relationship Type="http://schemas.openxmlformats.org/officeDocument/2006/relationships/notesMaster" Target="/ppt/notesMasters/notesMaster1.xml" Id="R378d2d695d154737" /></Relationships>
</file>

<file path=ppt/notesSlides/_rels/notesSlide427.xml.rels>&#65279;<?xml version="1.0" encoding="utf-8"?><Relationships xmlns="http://schemas.openxmlformats.org/package/2006/relationships"><Relationship Type="http://schemas.openxmlformats.org/officeDocument/2006/relationships/slide" Target="/ppt/slides/slide427.xml" Id="R57aa220e0c934eb9" /><Relationship Type="http://schemas.openxmlformats.org/officeDocument/2006/relationships/notesMaster" Target="/ppt/notesMasters/notesMaster1.xml" Id="Rdd37d7a731a442cf" /></Relationships>
</file>

<file path=ppt/notesSlides/_rels/notesSlide428.xml.rels>&#65279;<?xml version="1.0" encoding="utf-8"?><Relationships xmlns="http://schemas.openxmlformats.org/package/2006/relationships"><Relationship Type="http://schemas.openxmlformats.org/officeDocument/2006/relationships/slide" Target="/ppt/slides/slide428.xml" Id="R46868a5bd7c64dbe" /><Relationship Type="http://schemas.openxmlformats.org/officeDocument/2006/relationships/notesMaster" Target="/ppt/notesMasters/notesMaster1.xml" Id="R8d74497b7b814750" /></Relationships>
</file>

<file path=ppt/notesSlides/_rels/notesSlide429.xml.rels>&#65279;<?xml version="1.0" encoding="utf-8"?><Relationships xmlns="http://schemas.openxmlformats.org/package/2006/relationships"><Relationship Type="http://schemas.openxmlformats.org/officeDocument/2006/relationships/slide" Target="/ppt/slides/slide429.xml" Id="Rcb086c7657474780" /><Relationship Type="http://schemas.openxmlformats.org/officeDocument/2006/relationships/notesMaster" Target="/ppt/notesMasters/notesMaster1.xml" Id="R0762d1fc56c4455b" /></Relationships>
</file>

<file path=ppt/notesSlides/_rels/notesSlide43.xml.rels>&#65279;<?xml version="1.0" encoding="utf-8"?><Relationships xmlns="http://schemas.openxmlformats.org/package/2006/relationships"><Relationship Type="http://schemas.openxmlformats.org/officeDocument/2006/relationships/slide" Target="/ppt/slides/slide43.xml" Id="R87da209e2fc84661" /><Relationship Type="http://schemas.openxmlformats.org/officeDocument/2006/relationships/notesMaster" Target="/ppt/notesMasters/notesMaster1.xml" Id="R6835555a3b464039" /></Relationships>
</file>

<file path=ppt/notesSlides/_rels/notesSlide430.xml.rels>&#65279;<?xml version="1.0" encoding="utf-8"?><Relationships xmlns="http://schemas.openxmlformats.org/package/2006/relationships"><Relationship Type="http://schemas.openxmlformats.org/officeDocument/2006/relationships/slide" Target="/ppt/slides/slide430.xml" Id="Re94d8d4551cf43e8" /><Relationship Type="http://schemas.openxmlformats.org/officeDocument/2006/relationships/notesMaster" Target="/ppt/notesMasters/notesMaster1.xml" Id="R123da2b486e74abd" /></Relationships>
</file>

<file path=ppt/notesSlides/_rels/notesSlide431.xml.rels>&#65279;<?xml version="1.0" encoding="utf-8"?><Relationships xmlns="http://schemas.openxmlformats.org/package/2006/relationships"><Relationship Type="http://schemas.openxmlformats.org/officeDocument/2006/relationships/slide" Target="/ppt/slides/slide431.xml" Id="R9be61e75a7e349f7" /><Relationship Type="http://schemas.openxmlformats.org/officeDocument/2006/relationships/notesMaster" Target="/ppt/notesMasters/notesMaster1.xml" Id="R7f43d96d74f94421" /></Relationships>
</file>

<file path=ppt/notesSlides/_rels/notesSlide432.xml.rels>&#65279;<?xml version="1.0" encoding="utf-8"?><Relationships xmlns="http://schemas.openxmlformats.org/package/2006/relationships"><Relationship Type="http://schemas.openxmlformats.org/officeDocument/2006/relationships/slide" Target="/ppt/slides/slide432.xml" Id="R8bc4eca66f444ce4" /><Relationship Type="http://schemas.openxmlformats.org/officeDocument/2006/relationships/notesMaster" Target="/ppt/notesMasters/notesMaster1.xml" Id="R396610d698f14090" /></Relationships>
</file>

<file path=ppt/notesSlides/_rels/notesSlide433.xml.rels>&#65279;<?xml version="1.0" encoding="utf-8"?><Relationships xmlns="http://schemas.openxmlformats.org/package/2006/relationships"><Relationship Type="http://schemas.openxmlformats.org/officeDocument/2006/relationships/slide" Target="/ppt/slides/slide433.xml" Id="R24142ffcacb549ad" /><Relationship Type="http://schemas.openxmlformats.org/officeDocument/2006/relationships/notesMaster" Target="/ppt/notesMasters/notesMaster1.xml" Id="R624de0ae0ddf4ca3" /></Relationships>
</file>

<file path=ppt/notesSlides/_rels/notesSlide434.xml.rels>&#65279;<?xml version="1.0" encoding="utf-8"?><Relationships xmlns="http://schemas.openxmlformats.org/package/2006/relationships"><Relationship Type="http://schemas.openxmlformats.org/officeDocument/2006/relationships/slide" Target="/ppt/slides/slide434.xml" Id="R225505dcc5b04021" /><Relationship Type="http://schemas.openxmlformats.org/officeDocument/2006/relationships/notesMaster" Target="/ppt/notesMasters/notesMaster1.xml" Id="Rfbdcfe176df942f7" /></Relationships>
</file>

<file path=ppt/notesSlides/_rels/notesSlide435.xml.rels>&#65279;<?xml version="1.0" encoding="utf-8"?><Relationships xmlns="http://schemas.openxmlformats.org/package/2006/relationships"><Relationship Type="http://schemas.openxmlformats.org/officeDocument/2006/relationships/slide" Target="/ppt/slides/slide435.xml" Id="Rfadd6c85eb234f86" /><Relationship Type="http://schemas.openxmlformats.org/officeDocument/2006/relationships/notesMaster" Target="/ppt/notesMasters/notesMaster1.xml" Id="R2ee0df2fa46a4881" /></Relationships>
</file>

<file path=ppt/notesSlides/_rels/notesSlide436.xml.rels>&#65279;<?xml version="1.0" encoding="utf-8"?><Relationships xmlns="http://schemas.openxmlformats.org/package/2006/relationships"><Relationship Type="http://schemas.openxmlformats.org/officeDocument/2006/relationships/slide" Target="/ppt/slides/slide436.xml" Id="R82158d903e4246f1" /><Relationship Type="http://schemas.openxmlformats.org/officeDocument/2006/relationships/notesMaster" Target="/ppt/notesMasters/notesMaster1.xml" Id="Rd27b82b2ab134081" /></Relationships>
</file>

<file path=ppt/notesSlides/_rels/notesSlide437.xml.rels>&#65279;<?xml version="1.0" encoding="utf-8"?><Relationships xmlns="http://schemas.openxmlformats.org/package/2006/relationships"><Relationship Type="http://schemas.openxmlformats.org/officeDocument/2006/relationships/slide" Target="/ppt/slides/slide437.xml" Id="R6e2ae6a653b3493a" /><Relationship Type="http://schemas.openxmlformats.org/officeDocument/2006/relationships/notesMaster" Target="/ppt/notesMasters/notesMaster1.xml" Id="R51cc393a4d134853" /></Relationships>
</file>

<file path=ppt/notesSlides/_rels/notesSlide438.xml.rels>&#65279;<?xml version="1.0" encoding="utf-8"?><Relationships xmlns="http://schemas.openxmlformats.org/package/2006/relationships"><Relationship Type="http://schemas.openxmlformats.org/officeDocument/2006/relationships/slide" Target="/ppt/slides/slide438.xml" Id="R695da4a5c6674376" /><Relationship Type="http://schemas.openxmlformats.org/officeDocument/2006/relationships/notesMaster" Target="/ppt/notesMasters/notesMaster1.xml" Id="Ra1bce579f203460c" /></Relationships>
</file>

<file path=ppt/notesSlides/_rels/notesSlide439.xml.rels>&#65279;<?xml version="1.0" encoding="utf-8"?><Relationships xmlns="http://schemas.openxmlformats.org/package/2006/relationships"><Relationship Type="http://schemas.openxmlformats.org/officeDocument/2006/relationships/slide" Target="/ppt/slides/slide439.xml" Id="Rc0e3c70cb8714593" /><Relationship Type="http://schemas.openxmlformats.org/officeDocument/2006/relationships/notesMaster" Target="/ppt/notesMasters/notesMaster1.xml" Id="Raf75c050ad3b492e" /></Relationships>
</file>

<file path=ppt/notesSlides/_rels/notesSlide44.xml.rels>&#65279;<?xml version="1.0" encoding="utf-8"?><Relationships xmlns="http://schemas.openxmlformats.org/package/2006/relationships"><Relationship Type="http://schemas.openxmlformats.org/officeDocument/2006/relationships/slide" Target="/ppt/slides/slide44.xml" Id="Rb4ac13b6037645f5" /><Relationship Type="http://schemas.openxmlformats.org/officeDocument/2006/relationships/notesMaster" Target="/ppt/notesMasters/notesMaster1.xml" Id="Raae52e027c074b8f" /></Relationships>
</file>

<file path=ppt/notesSlides/_rels/notesSlide440.xml.rels>&#65279;<?xml version="1.0" encoding="utf-8"?><Relationships xmlns="http://schemas.openxmlformats.org/package/2006/relationships"><Relationship Type="http://schemas.openxmlformats.org/officeDocument/2006/relationships/slide" Target="/ppt/slides/slide440.xml" Id="R1420a648eb1e4e28" /><Relationship Type="http://schemas.openxmlformats.org/officeDocument/2006/relationships/notesMaster" Target="/ppt/notesMasters/notesMaster1.xml" Id="Ra2ae5c73b4c74b6d" /></Relationships>
</file>

<file path=ppt/notesSlides/_rels/notesSlide441.xml.rels>&#65279;<?xml version="1.0" encoding="utf-8"?><Relationships xmlns="http://schemas.openxmlformats.org/package/2006/relationships"><Relationship Type="http://schemas.openxmlformats.org/officeDocument/2006/relationships/slide" Target="/ppt/slides/slide441.xml" Id="R497fe168edea418d" /><Relationship Type="http://schemas.openxmlformats.org/officeDocument/2006/relationships/notesMaster" Target="/ppt/notesMasters/notesMaster1.xml" Id="R8675aee791bb43aa" /></Relationships>
</file>

<file path=ppt/notesSlides/_rels/notesSlide442.xml.rels>&#65279;<?xml version="1.0" encoding="utf-8"?><Relationships xmlns="http://schemas.openxmlformats.org/package/2006/relationships"><Relationship Type="http://schemas.openxmlformats.org/officeDocument/2006/relationships/slide" Target="/ppt/slides/slide442.xml" Id="R794a78c7ab144e92" /><Relationship Type="http://schemas.openxmlformats.org/officeDocument/2006/relationships/notesMaster" Target="/ppt/notesMasters/notesMaster1.xml" Id="Rb985b8b4b4b74cbc" /></Relationships>
</file>

<file path=ppt/notesSlides/_rels/notesSlide443.xml.rels>&#65279;<?xml version="1.0" encoding="utf-8"?><Relationships xmlns="http://schemas.openxmlformats.org/package/2006/relationships"><Relationship Type="http://schemas.openxmlformats.org/officeDocument/2006/relationships/slide" Target="/ppt/slides/slide443.xml" Id="Rd189eed34a774c97" /><Relationship Type="http://schemas.openxmlformats.org/officeDocument/2006/relationships/notesMaster" Target="/ppt/notesMasters/notesMaster1.xml" Id="R656fc908c9764a6b" /></Relationships>
</file>

<file path=ppt/notesSlides/_rels/notesSlide444.xml.rels>&#65279;<?xml version="1.0" encoding="utf-8"?><Relationships xmlns="http://schemas.openxmlformats.org/package/2006/relationships"><Relationship Type="http://schemas.openxmlformats.org/officeDocument/2006/relationships/slide" Target="/ppt/slides/slide444.xml" Id="R258734e266384c13" /><Relationship Type="http://schemas.openxmlformats.org/officeDocument/2006/relationships/notesMaster" Target="/ppt/notesMasters/notesMaster1.xml" Id="R94e7f923e6854793" /></Relationships>
</file>

<file path=ppt/notesSlides/_rels/notesSlide445.xml.rels>&#65279;<?xml version="1.0" encoding="utf-8"?><Relationships xmlns="http://schemas.openxmlformats.org/package/2006/relationships"><Relationship Type="http://schemas.openxmlformats.org/officeDocument/2006/relationships/slide" Target="/ppt/slides/slide445.xml" Id="R4d5a4615fbbc428d" /><Relationship Type="http://schemas.openxmlformats.org/officeDocument/2006/relationships/notesMaster" Target="/ppt/notesMasters/notesMaster1.xml" Id="R69cfd955afb5446f" /></Relationships>
</file>

<file path=ppt/notesSlides/_rels/notesSlide446.xml.rels>&#65279;<?xml version="1.0" encoding="utf-8"?><Relationships xmlns="http://schemas.openxmlformats.org/package/2006/relationships"><Relationship Type="http://schemas.openxmlformats.org/officeDocument/2006/relationships/slide" Target="/ppt/slides/slide446.xml" Id="Rc35d054bc6974874" /><Relationship Type="http://schemas.openxmlformats.org/officeDocument/2006/relationships/notesMaster" Target="/ppt/notesMasters/notesMaster1.xml" Id="R302671eeb0924801" /></Relationships>
</file>

<file path=ppt/notesSlides/_rels/notesSlide447.xml.rels>&#65279;<?xml version="1.0" encoding="utf-8"?><Relationships xmlns="http://schemas.openxmlformats.org/package/2006/relationships"><Relationship Type="http://schemas.openxmlformats.org/officeDocument/2006/relationships/slide" Target="/ppt/slides/slide447.xml" Id="R7476d523595f484b" /><Relationship Type="http://schemas.openxmlformats.org/officeDocument/2006/relationships/notesMaster" Target="/ppt/notesMasters/notesMaster1.xml" Id="Rfe3dff91772e4520" /></Relationships>
</file>

<file path=ppt/notesSlides/_rels/notesSlide448.xml.rels>&#65279;<?xml version="1.0" encoding="utf-8"?><Relationships xmlns="http://schemas.openxmlformats.org/package/2006/relationships"><Relationship Type="http://schemas.openxmlformats.org/officeDocument/2006/relationships/slide" Target="/ppt/slides/slide448.xml" Id="R5ca9e48b3b07413a" /><Relationship Type="http://schemas.openxmlformats.org/officeDocument/2006/relationships/notesMaster" Target="/ppt/notesMasters/notesMaster1.xml" Id="R68c9565fb9054fba" /></Relationships>
</file>

<file path=ppt/notesSlides/_rels/notesSlide449.xml.rels>&#65279;<?xml version="1.0" encoding="utf-8"?><Relationships xmlns="http://schemas.openxmlformats.org/package/2006/relationships"><Relationship Type="http://schemas.openxmlformats.org/officeDocument/2006/relationships/slide" Target="/ppt/slides/slide449.xml" Id="R3b1e432649824360" /><Relationship Type="http://schemas.openxmlformats.org/officeDocument/2006/relationships/notesMaster" Target="/ppt/notesMasters/notesMaster1.xml" Id="R10ca95655fce4a14" /></Relationships>
</file>

<file path=ppt/notesSlides/_rels/notesSlide45.xml.rels>&#65279;<?xml version="1.0" encoding="utf-8"?><Relationships xmlns="http://schemas.openxmlformats.org/package/2006/relationships"><Relationship Type="http://schemas.openxmlformats.org/officeDocument/2006/relationships/slide" Target="/ppt/slides/slide45.xml" Id="R8b4f9ef721644332" /><Relationship Type="http://schemas.openxmlformats.org/officeDocument/2006/relationships/notesMaster" Target="/ppt/notesMasters/notesMaster1.xml" Id="R2e59c9a079954e32" /></Relationships>
</file>

<file path=ppt/notesSlides/_rels/notesSlide450.xml.rels>&#65279;<?xml version="1.0" encoding="utf-8"?><Relationships xmlns="http://schemas.openxmlformats.org/package/2006/relationships"><Relationship Type="http://schemas.openxmlformats.org/officeDocument/2006/relationships/slide" Target="/ppt/slides/slide450.xml" Id="R924e498e99514e29" /><Relationship Type="http://schemas.openxmlformats.org/officeDocument/2006/relationships/notesMaster" Target="/ppt/notesMasters/notesMaster1.xml" Id="Re6a76ed15cb74ced" /></Relationships>
</file>

<file path=ppt/notesSlides/_rels/notesSlide451.xml.rels>&#65279;<?xml version="1.0" encoding="utf-8"?><Relationships xmlns="http://schemas.openxmlformats.org/package/2006/relationships"><Relationship Type="http://schemas.openxmlformats.org/officeDocument/2006/relationships/slide" Target="/ppt/slides/slide451.xml" Id="Rcc5f214ec3ee4ee4" /><Relationship Type="http://schemas.openxmlformats.org/officeDocument/2006/relationships/notesMaster" Target="/ppt/notesMasters/notesMaster1.xml" Id="R39a65e25913a41c9" /></Relationships>
</file>

<file path=ppt/notesSlides/_rels/notesSlide452.xml.rels>&#65279;<?xml version="1.0" encoding="utf-8"?><Relationships xmlns="http://schemas.openxmlformats.org/package/2006/relationships"><Relationship Type="http://schemas.openxmlformats.org/officeDocument/2006/relationships/slide" Target="/ppt/slides/slide452.xml" Id="Re05a71b66ffa4905" /><Relationship Type="http://schemas.openxmlformats.org/officeDocument/2006/relationships/notesMaster" Target="/ppt/notesMasters/notesMaster1.xml" Id="R1356bd08f9b64ec3" /></Relationships>
</file>

<file path=ppt/notesSlides/_rels/notesSlide453.xml.rels>&#65279;<?xml version="1.0" encoding="utf-8"?><Relationships xmlns="http://schemas.openxmlformats.org/package/2006/relationships"><Relationship Type="http://schemas.openxmlformats.org/officeDocument/2006/relationships/slide" Target="/ppt/slides/slide453.xml" Id="R0e9954ecf53b44e2" /><Relationship Type="http://schemas.openxmlformats.org/officeDocument/2006/relationships/notesMaster" Target="/ppt/notesMasters/notesMaster1.xml" Id="R5849acbc5db34f78" /></Relationships>
</file>

<file path=ppt/notesSlides/_rels/notesSlide454.xml.rels>&#65279;<?xml version="1.0" encoding="utf-8"?><Relationships xmlns="http://schemas.openxmlformats.org/package/2006/relationships"><Relationship Type="http://schemas.openxmlformats.org/officeDocument/2006/relationships/slide" Target="/ppt/slides/slide454.xml" Id="R89590580b1054454" /><Relationship Type="http://schemas.openxmlformats.org/officeDocument/2006/relationships/notesMaster" Target="/ppt/notesMasters/notesMaster1.xml" Id="Rd20150ab1cd94bc9" /></Relationships>
</file>

<file path=ppt/notesSlides/_rels/notesSlide455.xml.rels>&#65279;<?xml version="1.0" encoding="utf-8"?><Relationships xmlns="http://schemas.openxmlformats.org/package/2006/relationships"><Relationship Type="http://schemas.openxmlformats.org/officeDocument/2006/relationships/slide" Target="/ppt/slides/slide455.xml" Id="Rc8e3200f56034190" /><Relationship Type="http://schemas.openxmlformats.org/officeDocument/2006/relationships/notesMaster" Target="/ppt/notesMasters/notesMaster1.xml" Id="R5926ee54f5154482" /></Relationships>
</file>

<file path=ppt/notesSlides/_rels/notesSlide456.xml.rels>&#65279;<?xml version="1.0" encoding="utf-8"?><Relationships xmlns="http://schemas.openxmlformats.org/package/2006/relationships"><Relationship Type="http://schemas.openxmlformats.org/officeDocument/2006/relationships/slide" Target="/ppt/slides/slide456.xml" Id="R49e56c91898e4dc7" /><Relationship Type="http://schemas.openxmlformats.org/officeDocument/2006/relationships/notesMaster" Target="/ppt/notesMasters/notesMaster1.xml" Id="R158b59ab8b4f4941" /></Relationships>
</file>

<file path=ppt/notesSlides/_rels/notesSlide457.xml.rels>&#65279;<?xml version="1.0" encoding="utf-8"?><Relationships xmlns="http://schemas.openxmlformats.org/package/2006/relationships"><Relationship Type="http://schemas.openxmlformats.org/officeDocument/2006/relationships/slide" Target="/ppt/slides/slide457.xml" Id="Rf9130d0e96d34937" /><Relationship Type="http://schemas.openxmlformats.org/officeDocument/2006/relationships/notesMaster" Target="/ppt/notesMasters/notesMaster1.xml" Id="R2d2043fcee93447d" /></Relationships>
</file>

<file path=ppt/notesSlides/_rels/notesSlide458.xml.rels>&#65279;<?xml version="1.0" encoding="utf-8"?><Relationships xmlns="http://schemas.openxmlformats.org/package/2006/relationships"><Relationship Type="http://schemas.openxmlformats.org/officeDocument/2006/relationships/slide" Target="/ppt/slides/slide458.xml" Id="R23f32b7daf7c421e" /><Relationship Type="http://schemas.openxmlformats.org/officeDocument/2006/relationships/notesMaster" Target="/ppt/notesMasters/notesMaster1.xml" Id="R7428c2550de4451c" /></Relationships>
</file>

<file path=ppt/notesSlides/_rels/notesSlide459.xml.rels>&#65279;<?xml version="1.0" encoding="utf-8"?><Relationships xmlns="http://schemas.openxmlformats.org/package/2006/relationships"><Relationship Type="http://schemas.openxmlformats.org/officeDocument/2006/relationships/slide" Target="/ppt/slides/slide459.xml" Id="R2ce127ad8f3f455f" /><Relationship Type="http://schemas.openxmlformats.org/officeDocument/2006/relationships/notesMaster" Target="/ppt/notesMasters/notesMaster1.xml" Id="R832a66a31ffe45ff" /></Relationships>
</file>

<file path=ppt/notesSlides/_rels/notesSlide46.xml.rels>&#65279;<?xml version="1.0" encoding="utf-8"?><Relationships xmlns="http://schemas.openxmlformats.org/package/2006/relationships"><Relationship Type="http://schemas.openxmlformats.org/officeDocument/2006/relationships/slide" Target="/ppt/slides/slide46.xml" Id="R61c9748aee0847a5" /><Relationship Type="http://schemas.openxmlformats.org/officeDocument/2006/relationships/notesMaster" Target="/ppt/notesMasters/notesMaster1.xml" Id="R9d5ca4272e964437" /></Relationships>
</file>

<file path=ppt/notesSlides/_rels/notesSlide460.xml.rels>&#65279;<?xml version="1.0" encoding="utf-8"?><Relationships xmlns="http://schemas.openxmlformats.org/package/2006/relationships"><Relationship Type="http://schemas.openxmlformats.org/officeDocument/2006/relationships/slide" Target="/ppt/slides/slide460.xml" Id="R22f1327945104688" /><Relationship Type="http://schemas.openxmlformats.org/officeDocument/2006/relationships/notesMaster" Target="/ppt/notesMasters/notesMaster1.xml" Id="R773c8c3a48bd46b3" /></Relationships>
</file>

<file path=ppt/notesSlides/_rels/notesSlide461.xml.rels>&#65279;<?xml version="1.0" encoding="utf-8"?><Relationships xmlns="http://schemas.openxmlformats.org/package/2006/relationships"><Relationship Type="http://schemas.openxmlformats.org/officeDocument/2006/relationships/slide" Target="/ppt/slides/slide461.xml" Id="Rbc377445e79448fb" /><Relationship Type="http://schemas.openxmlformats.org/officeDocument/2006/relationships/notesMaster" Target="/ppt/notesMasters/notesMaster1.xml" Id="R4d3fb93ed3b64c31" /></Relationships>
</file>

<file path=ppt/notesSlides/_rels/notesSlide462.xml.rels>&#65279;<?xml version="1.0" encoding="utf-8"?><Relationships xmlns="http://schemas.openxmlformats.org/package/2006/relationships"><Relationship Type="http://schemas.openxmlformats.org/officeDocument/2006/relationships/slide" Target="/ppt/slides/slide462.xml" Id="Ra4d164c11d2649f0" /><Relationship Type="http://schemas.openxmlformats.org/officeDocument/2006/relationships/notesMaster" Target="/ppt/notesMasters/notesMaster1.xml" Id="Rb2775c41dd3b4604" /></Relationships>
</file>

<file path=ppt/notesSlides/_rels/notesSlide463.xml.rels>&#65279;<?xml version="1.0" encoding="utf-8"?><Relationships xmlns="http://schemas.openxmlformats.org/package/2006/relationships"><Relationship Type="http://schemas.openxmlformats.org/officeDocument/2006/relationships/slide" Target="/ppt/slides/slide463.xml" Id="R3cf8b0db393c4129" /><Relationship Type="http://schemas.openxmlformats.org/officeDocument/2006/relationships/notesMaster" Target="/ppt/notesMasters/notesMaster1.xml" Id="R77144c395e784a39" /></Relationships>
</file>

<file path=ppt/notesSlides/_rels/notesSlide464.xml.rels>&#65279;<?xml version="1.0" encoding="utf-8"?><Relationships xmlns="http://schemas.openxmlformats.org/package/2006/relationships"><Relationship Type="http://schemas.openxmlformats.org/officeDocument/2006/relationships/slide" Target="/ppt/slides/slide464.xml" Id="R24400fe17f2f4bbd" /><Relationship Type="http://schemas.openxmlformats.org/officeDocument/2006/relationships/notesMaster" Target="/ppt/notesMasters/notesMaster1.xml" Id="Rf2309bb097ce4a13" /></Relationships>
</file>

<file path=ppt/notesSlides/_rels/notesSlide465.xml.rels>&#65279;<?xml version="1.0" encoding="utf-8"?><Relationships xmlns="http://schemas.openxmlformats.org/package/2006/relationships"><Relationship Type="http://schemas.openxmlformats.org/officeDocument/2006/relationships/slide" Target="/ppt/slides/slide465.xml" Id="R072c3be9b6c64f2d" /><Relationship Type="http://schemas.openxmlformats.org/officeDocument/2006/relationships/notesMaster" Target="/ppt/notesMasters/notesMaster1.xml" Id="Re5e5d558e72c478e" /></Relationships>
</file>

<file path=ppt/notesSlides/_rels/notesSlide466.xml.rels>&#65279;<?xml version="1.0" encoding="utf-8"?><Relationships xmlns="http://schemas.openxmlformats.org/package/2006/relationships"><Relationship Type="http://schemas.openxmlformats.org/officeDocument/2006/relationships/slide" Target="/ppt/slides/slide466.xml" Id="R612cfe5fee854c6a" /><Relationship Type="http://schemas.openxmlformats.org/officeDocument/2006/relationships/notesMaster" Target="/ppt/notesMasters/notesMaster1.xml" Id="R02e3d9c5050f455d" /></Relationships>
</file>

<file path=ppt/notesSlides/_rels/notesSlide467.xml.rels>&#65279;<?xml version="1.0" encoding="utf-8"?><Relationships xmlns="http://schemas.openxmlformats.org/package/2006/relationships"><Relationship Type="http://schemas.openxmlformats.org/officeDocument/2006/relationships/slide" Target="/ppt/slides/slide467.xml" Id="R66d3532952c74917" /><Relationship Type="http://schemas.openxmlformats.org/officeDocument/2006/relationships/notesMaster" Target="/ppt/notesMasters/notesMaster1.xml" Id="Ra865d7ef14684d6c" /></Relationships>
</file>

<file path=ppt/notesSlides/_rels/notesSlide468.xml.rels>&#65279;<?xml version="1.0" encoding="utf-8"?><Relationships xmlns="http://schemas.openxmlformats.org/package/2006/relationships"><Relationship Type="http://schemas.openxmlformats.org/officeDocument/2006/relationships/slide" Target="/ppt/slides/slide468.xml" Id="R55223c7a22c74939" /><Relationship Type="http://schemas.openxmlformats.org/officeDocument/2006/relationships/notesMaster" Target="/ppt/notesMasters/notesMaster1.xml" Id="R9317b621d29c41a1" /></Relationships>
</file>

<file path=ppt/notesSlides/_rels/notesSlide469.xml.rels>&#65279;<?xml version="1.0" encoding="utf-8"?><Relationships xmlns="http://schemas.openxmlformats.org/package/2006/relationships"><Relationship Type="http://schemas.openxmlformats.org/officeDocument/2006/relationships/slide" Target="/ppt/slides/slide469.xml" Id="Rc6bca750ff0b474a" /><Relationship Type="http://schemas.openxmlformats.org/officeDocument/2006/relationships/notesMaster" Target="/ppt/notesMasters/notesMaster1.xml" Id="R9977a6e74d71488f" /></Relationships>
</file>

<file path=ppt/notesSlides/_rels/notesSlide47.xml.rels>&#65279;<?xml version="1.0" encoding="utf-8"?><Relationships xmlns="http://schemas.openxmlformats.org/package/2006/relationships"><Relationship Type="http://schemas.openxmlformats.org/officeDocument/2006/relationships/slide" Target="/ppt/slides/slide47.xml" Id="R7f9206678b0643e6" /><Relationship Type="http://schemas.openxmlformats.org/officeDocument/2006/relationships/notesMaster" Target="/ppt/notesMasters/notesMaster1.xml" Id="Ra4261ce1074645e0" /></Relationships>
</file>

<file path=ppt/notesSlides/_rels/notesSlide470.xml.rels>&#65279;<?xml version="1.0" encoding="utf-8"?><Relationships xmlns="http://schemas.openxmlformats.org/package/2006/relationships"><Relationship Type="http://schemas.openxmlformats.org/officeDocument/2006/relationships/slide" Target="/ppt/slides/slide470.xml" Id="Rb4ea3e3a0c514f22" /><Relationship Type="http://schemas.openxmlformats.org/officeDocument/2006/relationships/notesMaster" Target="/ppt/notesMasters/notesMaster1.xml" Id="Raccd111809e14620" /></Relationships>
</file>

<file path=ppt/notesSlides/_rels/notesSlide471.xml.rels>&#65279;<?xml version="1.0" encoding="utf-8"?><Relationships xmlns="http://schemas.openxmlformats.org/package/2006/relationships"><Relationship Type="http://schemas.openxmlformats.org/officeDocument/2006/relationships/slide" Target="/ppt/slides/slide471.xml" Id="Rc19f2a3bb4454af5" /><Relationship Type="http://schemas.openxmlformats.org/officeDocument/2006/relationships/notesMaster" Target="/ppt/notesMasters/notesMaster1.xml" Id="R00946b49751a4da4" /></Relationships>
</file>

<file path=ppt/notesSlides/_rels/notesSlide472.xml.rels>&#65279;<?xml version="1.0" encoding="utf-8"?><Relationships xmlns="http://schemas.openxmlformats.org/package/2006/relationships"><Relationship Type="http://schemas.openxmlformats.org/officeDocument/2006/relationships/slide" Target="/ppt/slides/slide472.xml" Id="R4aba12c59ec449f3" /><Relationship Type="http://schemas.openxmlformats.org/officeDocument/2006/relationships/notesMaster" Target="/ppt/notesMasters/notesMaster1.xml" Id="R6804944195f6404c" /></Relationships>
</file>

<file path=ppt/notesSlides/_rels/notesSlide473.xml.rels>&#65279;<?xml version="1.0" encoding="utf-8"?><Relationships xmlns="http://schemas.openxmlformats.org/package/2006/relationships"><Relationship Type="http://schemas.openxmlformats.org/officeDocument/2006/relationships/slide" Target="/ppt/slides/slide473.xml" Id="R412ba2f94a7546d6" /><Relationship Type="http://schemas.openxmlformats.org/officeDocument/2006/relationships/notesMaster" Target="/ppt/notesMasters/notesMaster1.xml" Id="R08fad0ba0a3e43ad" /></Relationships>
</file>

<file path=ppt/notesSlides/_rels/notesSlide474.xml.rels>&#65279;<?xml version="1.0" encoding="utf-8"?><Relationships xmlns="http://schemas.openxmlformats.org/package/2006/relationships"><Relationship Type="http://schemas.openxmlformats.org/officeDocument/2006/relationships/slide" Target="/ppt/slides/slide474.xml" Id="R5a9580d27c6f4188" /><Relationship Type="http://schemas.openxmlformats.org/officeDocument/2006/relationships/notesMaster" Target="/ppt/notesMasters/notesMaster1.xml" Id="Rc7942dbe87d64ff4" /></Relationships>
</file>

<file path=ppt/notesSlides/_rels/notesSlide475.xml.rels>&#65279;<?xml version="1.0" encoding="utf-8"?><Relationships xmlns="http://schemas.openxmlformats.org/package/2006/relationships"><Relationship Type="http://schemas.openxmlformats.org/officeDocument/2006/relationships/slide" Target="/ppt/slides/slide475.xml" Id="R2c33566aeaf244b9" /><Relationship Type="http://schemas.openxmlformats.org/officeDocument/2006/relationships/notesMaster" Target="/ppt/notesMasters/notesMaster1.xml" Id="Ra1c6f1312731493c" /></Relationships>
</file>

<file path=ppt/notesSlides/_rels/notesSlide476.xml.rels>&#65279;<?xml version="1.0" encoding="utf-8"?><Relationships xmlns="http://schemas.openxmlformats.org/package/2006/relationships"><Relationship Type="http://schemas.openxmlformats.org/officeDocument/2006/relationships/slide" Target="/ppt/slides/slide476.xml" Id="R69982ebe248344b3" /><Relationship Type="http://schemas.openxmlformats.org/officeDocument/2006/relationships/notesMaster" Target="/ppt/notesMasters/notesMaster1.xml" Id="R8306fd0ed8364650" /></Relationships>
</file>

<file path=ppt/notesSlides/_rels/notesSlide477.xml.rels>&#65279;<?xml version="1.0" encoding="utf-8"?><Relationships xmlns="http://schemas.openxmlformats.org/package/2006/relationships"><Relationship Type="http://schemas.openxmlformats.org/officeDocument/2006/relationships/slide" Target="/ppt/slides/slide477.xml" Id="R0931b5d86fc4442e" /><Relationship Type="http://schemas.openxmlformats.org/officeDocument/2006/relationships/notesMaster" Target="/ppt/notesMasters/notesMaster1.xml" Id="R3814591406754846" /></Relationships>
</file>

<file path=ppt/notesSlides/_rels/notesSlide478.xml.rels>&#65279;<?xml version="1.0" encoding="utf-8"?><Relationships xmlns="http://schemas.openxmlformats.org/package/2006/relationships"><Relationship Type="http://schemas.openxmlformats.org/officeDocument/2006/relationships/slide" Target="/ppt/slides/slide478.xml" Id="R935a23adbf5d436c" /><Relationship Type="http://schemas.openxmlformats.org/officeDocument/2006/relationships/notesMaster" Target="/ppt/notesMasters/notesMaster1.xml" Id="Ra5fad738e1324503" /></Relationships>
</file>

<file path=ppt/notesSlides/_rels/notesSlide479.xml.rels>&#65279;<?xml version="1.0" encoding="utf-8"?><Relationships xmlns="http://schemas.openxmlformats.org/package/2006/relationships"><Relationship Type="http://schemas.openxmlformats.org/officeDocument/2006/relationships/slide" Target="/ppt/slides/slide479.xml" Id="R6e08275a418a4897" /><Relationship Type="http://schemas.openxmlformats.org/officeDocument/2006/relationships/notesMaster" Target="/ppt/notesMasters/notesMaster1.xml" Id="R3ea8fe04013048bd" /></Relationships>
</file>

<file path=ppt/notesSlides/_rels/notesSlide48.xml.rels>&#65279;<?xml version="1.0" encoding="utf-8"?><Relationships xmlns="http://schemas.openxmlformats.org/package/2006/relationships"><Relationship Type="http://schemas.openxmlformats.org/officeDocument/2006/relationships/slide" Target="/ppt/slides/slide48.xml" Id="Rba0a7d3a00f44a52" /><Relationship Type="http://schemas.openxmlformats.org/officeDocument/2006/relationships/notesMaster" Target="/ppt/notesMasters/notesMaster1.xml" Id="R2c0aea3eb507451d" /></Relationships>
</file>

<file path=ppt/notesSlides/_rels/notesSlide480.xml.rels>&#65279;<?xml version="1.0" encoding="utf-8"?><Relationships xmlns="http://schemas.openxmlformats.org/package/2006/relationships"><Relationship Type="http://schemas.openxmlformats.org/officeDocument/2006/relationships/slide" Target="/ppt/slides/slide480.xml" Id="R4095213dd3fa4e39" /><Relationship Type="http://schemas.openxmlformats.org/officeDocument/2006/relationships/notesMaster" Target="/ppt/notesMasters/notesMaster1.xml" Id="R305caeb2193d43b7" /></Relationships>
</file>

<file path=ppt/notesSlides/_rels/notesSlide481.xml.rels>&#65279;<?xml version="1.0" encoding="utf-8"?><Relationships xmlns="http://schemas.openxmlformats.org/package/2006/relationships"><Relationship Type="http://schemas.openxmlformats.org/officeDocument/2006/relationships/slide" Target="/ppt/slides/slide481.xml" Id="R307ce9bb3afe4d51" /><Relationship Type="http://schemas.openxmlformats.org/officeDocument/2006/relationships/notesMaster" Target="/ppt/notesMasters/notesMaster1.xml" Id="Rc0686c39706d4dd8" /></Relationships>
</file>

<file path=ppt/notesSlides/_rels/notesSlide482.xml.rels>&#65279;<?xml version="1.0" encoding="utf-8"?><Relationships xmlns="http://schemas.openxmlformats.org/package/2006/relationships"><Relationship Type="http://schemas.openxmlformats.org/officeDocument/2006/relationships/slide" Target="/ppt/slides/slide482.xml" Id="Re02a5859203947a0" /><Relationship Type="http://schemas.openxmlformats.org/officeDocument/2006/relationships/notesMaster" Target="/ppt/notesMasters/notesMaster1.xml" Id="R9eea1da27a68420c" /></Relationships>
</file>

<file path=ppt/notesSlides/_rels/notesSlide483.xml.rels>&#65279;<?xml version="1.0" encoding="utf-8"?><Relationships xmlns="http://schemas.openxmlformats.org/package/2006/relationships"><Relationship Type="http://schemas.openxmlformats.org/officeDocument/2006/relationships/slide" Target="/ppt/slides/slide483.xml" Id="R87297d61d0154487" /><Relationship Type="http://schemas.openxmlformats.org/officeDocument/2006/relationships/notesMaster" Target="/ppt/notesMasters/notesMaster1.xml" Id="R0a9a818bb66d4404" /></Relationships>
</file>

<file path=ppt/notesSlides/_rels/notesSlide484.xml.rels>&#65279;<?xml version="1.0" encoding="utf-8"?><Relationships xmlns="http://schemas.openxmlformats.org/package/2006/relationships"><Relationship Type="http://schemas.openxmlformats.org/officeDocument/2006/relationships/slide" Target="/ppt/slides/slide484.xml" Id="Rbc48c8bbbd4b452b" /><Relationship Type="http://schemas.openxmlformats.org/officeDocument/2006/relationships/notesMaster" Target="/ppt/notesMasters/notesMaster1.xml" Id="Ra00d278af1d44867" /></Relationships>
</file>

<file path=ppt/notesSlides/_rels/notesSlide485.xml.rels>&#65279;<?xml version="1.0" encoding="utf-8"?><Relationships xmlns="http://schemas.openxmlformats.org/package/2006/relationships"><Relationship Type="http://schemas.openxmlformats.org/officeDocument/2006/relationships/slide" Target="/ppt/slides/slide485.xml" Id="R107de448ef044965" /><Relationship Type="http://schemas.openxmlformats.org/officeDocument/2006/relationships/notesMaster" Target="/ppt/notesMasters/notesMaster1.xml" Id="Rc2dffe9278794bd9" /></Relationships>
</file>

<file path=ppt/notesSlides/_rels/notesSlide49.xml.rels>&#65279;<?xml version="1.0" encoding="utf-8"?><Relationships xmlns="http://schemas.openxmlformats.org/package/2006/relationships"><Relationship Type="http://schemas.openxmlformats.org/officeDocument/2006/relationships/slide" Target="/ppt/slides/slide49.xml" Id="Ra3754c474c6341cd" /><Relationship Type="http://schemas.openxmlformats.org/officeDocument/2006/relationships/notesMaster" Target="/ppt/notesMasters/notesMaster1.xml" Id="R15da096e57434c1b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5.xml" Id="R6870b45ca58a482d" /><Relationship Type="http://schemas.openxmlformats.org/officeDocument/2006/relationships/notesMaster" Target="/ppt/notesMasters/notesMaster1.xml" Id="R33e8083efe2448f7" /></Relationships>
</file>

<file path=ppt/notesSlides/_rels/notesSlide50.xml.rels>&#65279;<?xml version="1.0" encoding="utf-8"?><Relationships xmlns="http://schemas.openxmlformats.org/package/2006/relationships"><Relationship Type="http://schemas.openxmlformats.org/officeDocument/2006/relationships/slide" Target="/ppt/slides/slide50.xml" Id="R548dc8ee973d425d" /><Relationship Type="http://schemas.openxmlformats.org/officeDocument/2006/relationships/notesMaster" Target="/ppt/notesMasters/notesMaster1.xml" Id="R828de7ee54b5437e" /></Relationships>
</file>

<file path=ppt/notesSlides/_rels/notesSlide51.xml.rels>&#65279;<?xml version="1.0" encoding="utf-8"?><Relationships xmlns="http://schemas.openxmlformats.org/package/2006/relationships"><Relationship Type="http://schemas.openxmlformats.org/officeDocument/2006/relationships/slide" Target="/ppt/slides/slide51.xml" Id="Rd0f977acd9714652" /><Relationship Type="http://schemas.openxmlformats.org/officeDocument/2006/relationships/notesMaster" Target="/ppt/notesMasters/notesMaster1.xml" Id="R457f8b332dd44d4d" /></Relationships>
</file>

<file path=ppt/notesSlides/_rels/notesSlide52.xml.rels>&#65279;<?xml version="1.0" encoding="utf-8"?><Relationships xmlns="http://schemas.openxmlformats.org/package/2006/relationships"><Relationship Type="http://schemas.openxmlformats.org/officeDocument/2006/relationships/slide" Target="/ppt/slides/slide52.xml" Id="R02fd2316a42a42fa" /><Relationship Type="http://schemas.openxmlformats.org/officeDocument/2006/relationships/notesMaster" Target="/ppt/notesMasters/notesMaster1.xml" Id="R6bb9b910f8ed47c9" /></Relationships>
</file>

<file path=ppt/notesSlides/_rels/notesSlide53.xml.rels>&#65279;<?xml version="1.0" encoding="utf-8"?><Relationships xmlns="http://schemas.openxmlformats.org/package/2006/relationships"><Relationship Type="http://schemas.openxmlformats.org/officeDocument/2006/relationships/slide" Target="/ppt/slides/slide53.xml" Id="Rb5ce75a779584019" /><Relationship Type="http://schemas.openxmlformats.org/officeDocument/2006/relationships/notesMaster" Target="/ppt/notesMasters/notesMaster1.xml" Id="R5d792327c5114a29" /></Relationships>
</file>

<file path=ppt/notesSlides/_rels/notesSlide54.xml.rels>&#65279;<?xml version="1.0" encoding="utf-8"?><Relationships xmlns="http://schemas.openxmlformats.org/package/2006/relationships"><Relationship Type="http://schemas.openxmlformats.org/officeDocument/2006/relationships/slide" Target="/ppt/slides/slide54.xml" Id="Rd8f4e30acb434bfe" /><Relationship Type="http://schemas.openxmlformats.org/officeDocument/2006/relationships/notesMaster" Target="/ppt/notesMasters/notesMaster1.xml" Id="Reaaaabc2112d4e6b" /></Relationships>
</file>

<file path=ppt/notesSlides/_rels/notesSlide55.xml.rels>&#65279;<?xml version="1.0" encoding="utf-8"?><Relationships xmlns="http://schemas.openxmlformats.org/package/2006/relationships"><Relationship Type="http://schemas.openxmlformats.org/officeDocument/2006/relationships/slide" Target="/ppt/slides/slide55.xml" Id="Rcbc8e98c175e4363" /><Relationship Type="http://schemas.openxmlformats.org/officeDocument/2006/relationships/notesMaster" Target="/ppt/notesMasters/notesMaster1.xml" Id="R51eafbe6d53e460f" /></Relationships>
</file>

<file path=ppt/notesSlides/_rels/notesSlide56.xml.rels>&#65279;<?xml version="1.0" encoding="utf-8"?><Relationships xmlns="http://schemas.openxmlformats.org/package/2006/relationships"><Relationship Type="http://schemas.openxmlformats.org/officeDocument/2006/relationships/slide" Target="/ppt/slides/slide56.xml" Id="R0e8dac652d454bde" /><Relationship Type="http://schemas.openxmlformats.org/officeDocument/2006/relationships/notesMaster" Target="/ppt/notesMasters/notesMaster1.xml" Id="Ra593988dea8b4efe" /></Relationships>
</file>

<file path=ppt/notesSlides/_rels/notesSlide57.xml.rels>&#65279;<?xml version="1.0" encoding="utf-8"?><Relationships xmlns="http://schemas.openxmlformats.org/package/2006/relationships"><Relationship Type="http://schemas.openxmlformats.org/officeDocument/2006/relationships/slide" Target="/ppt/slides/slide57.xml" Id="R2db58edeeceb4e97" /><Relationship Type="http://schemas.openxmlformats.org/officeDocument/2006/relationships/notesMaster" Target="/ppt/notesMasters/notesMaster1.xml" Id="R76c82d7bfa0b4f5d" /></Relationships>
</file>

<file path=ppt/notesSlides/_rels/notesSlide58.xml.rels>&#65279;<?xml version="1.0" encoding="utf-8"?><Relationships xmlns="http://schemas.openxmlformats.org/package/2006/relationships"><Relationship Type="http://schemas.openxmlformats.org/officeDocument/2006/relationships/slide" Target="/ppt/slides/slide58.xml" Id="Rfc8912900ab44b9b" /><Relationship Type="http://schemas.openxmlformats.org/officeDocument/2006/relationships/notesMaster" Target="/ppt/notesMasters/notesMaster1.xml" Id="Rc3319bfed6e2478a" /></Relationships>
</file>

<file path=ppt/notesSlides/_rels/notesSlide59.xml.rels>&#65279;<?xml version="1.0" encoding="utf-8"?><Relationships xmlns="http://schemas.openxmlformats.org/package/2006/relationships"><Relationship Type="http://schemas.openxmlformats.org/officeDocument/2006/relationships/slide" Target="/ppt/slides/slide59.xml" Id="Rfff2f810cd704aff" /><Relationship Type="http://schemas.openxmlformats.org/officeDocument/2006/relationships/notesMaster" Target="/ppt/notesMasters/notesMaster1.xml" Id="R92ed906bf47e4e37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6.xml" Id="R77c9298c9c724c19" /><Relationship Type="http://schemas.openxmlformats.org/officeDocument/2006/relationships/notesMaster" Target="/ppt/notesMasters/notesMaster1.xml" Id="R5aec9b7ca29543b8" /></Relationships>
</file>

<file path=ppt/notesSlides/_rels/notesSlide60.xml.rels>&#65279;<?xml version="1.0" encoding="utf-8"?><Relationships xmlns="http://schemas.openxmlformats.org/package/2006/relationships"><Relationship Type="http://schemas.openxmlformats.org/officeDocument/2006/relationships/slide" Target="/ppt/slides/slide60.xml" Id="R3de10cc1062a4657" /><Relationship Type="http://schemas.openxmlformats.org/officeDocument/2006/relationships/notesMaster" Target="/ppt/notesMasters/notesMaster1.xml" Id="R43b6c1f4a4f94d17" /></Relationships>
</file>

<file path=ppt/notesSlides/_rels/notesSlide61.xml.rels>&#65279;<?xml version="1.0" encoding="utf-8"?><Relationships xmlns="http://schemas.openxmlformats.org/package/2006/relationships"><Relationship Type="http://schemas.openxmlformats.org/officeDocument/2006/relationships/slide" Target="/ppt/slides/slide61.xml" Id="Ree3e318d22a14d40" /><Relationship Type="http://schemas.openxmlformats.org/officeDocument/2006/relationships/notesMaster" Target="/ppt/notesMasters/notesMaster1.xml" Id="R14e77dab1a7a4677" /></Relationships>
</file>

<file path=ppt/notesSlides/_rels/notesSlide62.xml.rels>&#65279;<?xml version="1.0" encoding="utf-8"?><Relationships xmlns="http://schemas.openxmlformats.org/package/2006/relationships"><Relationship Type="http://schemas.openxmlformats.org/officeDocument/2006/relationships/slide" Target="/ppt/slides/slide62.xml" Id="R67da370b31da451f" /><Relationship Type="http://schemas.openxmlformats.org/officeDocument/2006/relationships/notesMaster" Target="/ppt/notesMasters/notesMaster1.xml" Id="Rbc082ccbd3cd4c5c" /></Relationships>
</file>

<file path=ppt/notesSlides/_rels/notesSlide63.xml.rels>&#65279;<?xml version="1.0" encoding="utf-8"?><Relationships xmlns="http://schemas.openxmlformats.org/package/2006/relationships"><Relationship Type="http://schemas.openxmlformats.org/officeDocument/2006/relationships/slide" Target="/ppt/slides/slide63.xml" Id="R552b0158e4084eca" /><Relationship Type="http://schemas.openxmlformats.org/officeDocument/2006/relationships/notesMaster" Target="/ppt/notesMasters/notesMaster1.xml" Id="R10295bf9eecc4788" /></Relationships>
</file>

<file path=ppt/notesSlides/_rels/notesSlide64.xml.rels>&#65279;<?xml version="1.0" encoding="utf-8"?><Relationships xmlns="http://schemas.openxmlformats.org/package/2006/relationships"><Relationship Type="http://schemas.openxmlformats.org/officeDocument/2006/relationships/slide" Target="/ppt/slides/slide64.xml" Id="Rad5b890a2a4f479b" /><Relationship Type="http://schemas.openxmlformats.org/officeDocument/2006/relationships/notesMaster" Target="/ppt/notesMasters/notesMaster1.xml" Id="Rfeba2798ccc54f9f" /></Relationships>
</file>

<file path=ppt/notesSlides/_rels/notesSlide65.xml.rels>&#65279;<?xml version="1.0" encoding="utf-8"?><Relationships xmlns="http://schemas.openxmlformats.org/package/2006/relationships"><Relationship Type="http://schemas.openxmlformats.org/officeDocument/2006/relationships/slide" Target="/ppt/slides/slide65.xml" Id="Rf49e6d1f6ec645a6" /><Relationship Type="http://schemas.openxmlformats.org/officeDocument/2006/relationships/notesMaster" Target="/ppt/notesMasters/notesMaster1.xml" Id="R186e722390074ebb" /></Relationships>
</file>

<file path=ppt/notesSlides/_rels/notesSlide66.xml.rels>&#65279;<?xml version="1.0" encoding="utf-8"?><Relationships xmlns="http://schemas.openxmlformats.org/package/2006/relationships"><Relationship Type="http://schemas.openxmlformats.org/officeDocument/2006/relationships/slide" Target="/ppt/slides/slide66.xml" Id="R93458649167e46e0" /><Relationship Type="http://schemas.openxmlformats.org/officeDocument/2006/relationships/notesMaster" Target="/ppt/notesMasters/notesMaster1.xml" Id="R0c3523a1b68f4f02" /></Relationships>
</file>

<file path=ppt/notesSlides/_rels/notesSlide67.xml.rels>&#65279;<?xml version="1.0" encoding="utf-8"?><Relationships xmlns="http://schemas.openxmlformats.org/package/2006/relationships"><Relationship Type="http://schemas.openxmlformats.org/officeDocument/2006/relationships/slide" Target="/ppt/slides/slide67.xml" Id="R2c96e12133664298" /><Relationship Type="http://schemas.openxmlformats.org/officeDocument/2006/relationships/notesMaster" Target="/ppt/notesMasters/notesMaster1.xml" Id="Ra2e40f9d40c345a6" /></Relationships>
</file>

<file path=ppt/notesSlides/_rels/notesSlide68.xml.rels>&#65279;<?xml version="1.0" encoding="utf-8"?><Relationships xmlns="http://schemas.openxmlformats.org/package/2006/relationships"><Relationship Type="http://schemas.openxmlformats.org/officeDocument/2006/relationships/slide" Target="/ppt/slides/slide68.xml" Id="Rcbf3300ec9224bf9" /><Relationship Type="http://schemas.openxmlformats.org/officeDocument/2006/relationships/notesMaster" Target="/ppt/notesMasters/notesMaster1.xml" Id="R246c6902a36e4d8c" /></Relationships>
</file>

<file path=ppt/notesSlides/_rels/notesSlide69.xml.rels>&#65279;<?xml version="1.0" encoding="utf-8"?><Relationships xmlns="http://schemas.openxmlformats.org/package/2006/relationships"><Relationship Type="http://schemas.openxmlformats.org/officeDocument/2006/relationships/slide" Target="/ppt/slides/slide69.xml" Id="Re2c409cd0f2d4ecd" /><Relationship Type="http://schemas.openxmlformats.org/officeDocument/2006/relationships/notesMaster" Target="/ppt/notesMasters/notesMaster1.xml" Id="Rf3a76ee8c69b4b2a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7.xml" Id="R5412b24350774dd6" /><Relationship Type="http://schemas.openxmlformats.org/officeDocument/2006/relationships/notesMaster" Target="/ppt/notesMasters/notesMaster1.xml" Id="R437cb96da3bd41fe" /></Relationships>
</file>

<file path=ppt/notesSlides/_rels/notesSlide70.xml.rels>&#65279;<?xml version="1.0" encoding="utf-8"?><Relationships xmlns="http://schemas.openxmlformats.org/package/2006/relationships"><Relationship Type="http://schemas.openxmlformats.org/officeDocument/2006/relationships/slide" Target="/ppt/slides/slide70.xml" Id="R3d4ac8183a744971" /><Relationship Type="http://schemas.openxmlformats.org/officeDocument/2006/relationships/notesMaster" Target="/ppt/notesMasters/notesMaster1.xml" Id="Rdd86c16173cd4138" /></Relationships>
</file>

<file path=ppt/notesSlides/_rels/notesSlide71.xml.rels>&#65279;<?xml version="1.0" encoding="utf-8"?><Relationships xmlns="http://schemas.openxmlformats.org/package/2006/relationships"><Relationship Type="http://schemas.openxmlformats.org/officeDocument/2006/relationships/slide" Target="/ppt/slides/slide71.xml" Id="R80a0e0b24c9847cb" /><Relationship Type="http://schemas.openxmlformats.org/officeDocument/2006/relationships/notesMaster" Target="/ppt/notesMasters/notesMaster1.xml" Id="R749a76891be349b0" /></Relationships>
</file>

<file path=ppt/notesSlides/_rels/notesSlide72.xml.rels>&#65279;<?xml version="1.0" encoding="utf-8"?><Relationships xmlns="http://schemas.openxmlformats.org/package/2006/relationships"><Relationship Type="http://schemas.openxmlformats.org/officeDocument/2006/relationships/slide" Target="/ppt/slides/slide72.xml" Id="Rc2a45dafe2c74512" /><Relationship Type="http://schemas.openxmlformats.org/officeDocument/2006/relationships/notesMaster" Target="/ppt/notesMasters/notesMaster1.xml" Id="R47f7f53f564e413d" /></Relationships>
</file>

<file path=ppt/notesSlides/_rels/notesSlide73.xml.rels>&#65279;<?xml version="1.0" encoding="utf-8"?><Relationships xmlns="http://schemas.openxmlformats.org/package/2006/relationships"><Relationship Type="http://schemas.openxmlformats.org/officeDocument/2006/relationships/slide" Target="/ppt/slides/slide73.xml" Id="Rdaa4c3c5206b4c30" /><Relationship Type="http://schemas.openxmlformats.org/officeDocument/2006/relationships/notesMaster" Target="/ppt/notesMasters/notesMaster1.xml" Id="R138b30456df74f18" /></Relationships>
</file>

<file path=ppt/notesSlides/_rels/notesSlide74.xml.rels>&#65279;<?xml version="1.0" encoding="utf-8"?><Relationships xmlns="http://schemas.openxmlformats.org/package/2006/relationships"><Relationship Type="http://schemas.openxmlformats.org/officeDocument/2006/relationships/slide" Target="/ppt/slides/slide74.xml" Id="Ra9da400bc2a44e1b" /><Relationship Type="http://schemas.openxmlformats.org/officeDocument/2006/relationships/notesMaster" Target="/ppt/notesMasters/notesMaster1.xml" Id="R3faf64278d0349d9" /></Relationships>
</file>

<file path=ppt/notesSlides/_rels/notesSlide75.xml.rels>&#65279;<?xml version="1.0" encoding="utf-8"?><Relationships xmlns="http://schemas.openxmlformats.org/package/2006/relationships"><Relationship Type="http://schemas.openxmlformats.org/officeDocument/2006/relationships/slide" Target="/ppt/slides/slide75.xml" Id="R4c532afe744147cd" /><Relationship Type="http://schemas.openxmlformats.org/officeDocument/2006/relationships/notesMaster" Target="/ppt/notesMasters/notesMaster1.xml" Id="R0babced068044b6c" /></Relationships>
</file>

<file path=ppt/notesSlides/_rels/notesSlide76.xml.rels>&#65279;<?xml version="1.0" encoding="utf-8"?><Relationships xmlns="http://schemas.openxmlformats.org/package/2006/relationships"><Relationship Type="http://schemas.openxmlformats.org/officeDocument/2006/relationships/slide" Target="/ppt/slides/slide76.xml" Id="R63b9c126d2b64e50" /><Relationship Type="http://schemas.openxmlformats.org/officeDocument/2006/relationships/notesMaster" Target="/ppt/notesMasters/notesMaster1.xml" Id="R484d666209744bcb" /></Relationships>
</file>

<file path=ppt/notesSlides/_rels/notesSlide77.xml.rels>&#65279;<?xml version="1.0" encoding="utf-8"?><Relationships xmlns="http://schemas.openxmlformats.org/package/2006/relationships"><Relationship Type="http://schemas.openxmlformats.org/officeDocument/2006/relationships/slide" Target="/ppt/slides/slide77.xml" Id="Rbf74ce0632854ef2" /><Relationship Type="http://schemas.openxmlformats.org/officeDocument/2006/relationships/notesMaster" Target="/ppt/notesMasters/notesMaster1.xml" Id="Rd06f6a7d67a84980" /></Relationships>
</file>

<file path=ppt/notesSlides/_rels/notesSlide78.xml.rels>&#65279;<?xml version="1.0" encoding="utf-8"?><Relationships xmlns="http://schemas.openxmlformats.org/package/2006/relationships"><Relationship Type="http://schemas.openxmlformats.org/officeDocument/2006/relationships/slide" Target="/ppt/slides/slide78.xml" Id="R1e7fb7b231144e8a" /><Relationship Type="http://schemas.openxmlformats.org/officeDocument/2006/relationships/notesMaster" Target="/ppt/notesMasters/notesMaster1.xml" Id="Rbab76b37586a4c0a" /></Relationships>
</file>

<file path=ppt/notesSlides/_rels/notesSlide79.xml.rels>&#65279;<?xml version="1.0" encoding="utf-8"?><Relationships xmlns="http://schemas.openxmlformats.org/package/2006/relationships"><Relationship Type="http://schemas.openxmlformats.org/officeDocument/2006/relationships/slide" Target="/ppt/slides/slide79.xml" Id="Rc10d2d27fe0d408d" /><Relationship Type="http://schemas.openxmlformats.org/officeDocument/2006/relationships/notesMaster" Target="/ppt/notesMasters/notesMaster1.xml" Id="R38f5852d2e5f43e5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8.xml" Id="R7a3a9084b9d7489b" /><Relationship Type="http://schemas.openxmlformats.org/officeDocument/2006/relationships/notesMaster" Target="/ppt/notesMasters/notesMaster1.xml" Id="R4a5e7ac77df249ca" /></Relationships>
</file>

<file path=ppt/notesSlides/_rels/notesSlide80.xml.rels>&#65279;<?xml version="1.0" encoding="utf-8"?><Relationships xmlns="http://schemas.openxmlformats.org/package/2006/relationships"><Relationship Type="http://schemas.openxmlformats.org/officeDocument/2006/relationships/slide" Target="/ppt/slides/slide80.xml" Id="R5e19580905284270" /><Relationship Type="http://schemas.openxmlformats.org/officeDocument/2006/relationships/notesMaster" Target="/ppt/notesMasters/notesMaster1.xml" Id="Ra9d436e6002e459f" /></Relationships>
</file>

<file path=ppt/notesSlides/_rels/notesSlide81.xml.rels>&#65279;<?xml version="1.0" encoding="utf-8"?><Relationships xmlns="http://schemas.openxmlformats.org/package/2006/relationships"><Relationship Type="http://schemas.openxmlformats.org/officeDocument/2006/relationships/slide" Target="/ppt/slides/slide81.xml" Id="R6c83620182a74229" /><Relationship Type="http://schemas.openxmlformats.org/officeDocument/2006/relationships/notesMaster" Target="/ppt/notesMasters/notesMaster1.xml" Id="R6b3d791f0af7419f" /></Relationships>
</file>

<file path=ppt/notesSlides/_rels/notesSlide82.xml.rels>&#65279;<?xml version="1.0" encoding="utf-8"?><Relationships xmlns="http://schemas.openxmlformats.org/package/2006/relationships"><Relationship Type="http://schemas.openxmlformats.org/officeDocument/2006/relationships/slide" Target="/ppt/slides/slide82.xml" Id="R24f8c6491c6e4141" /><Relationship Type="http://schemas.openxmlformats.org/officeDocument/2006/relationships/notesMaster" Target="/ppt/notesMasters/notesMaster1.xml" Id="Rd2c4b62499514370" /></Relationships>
</file>

<file path=ppt/notesSlides/_rels/notesSlide83.xml.rels>&#65279;<?xml version="1.0" encoding="utf-8"?><Relationships xmlns="http://schemas.openxmlformats.org/package/2006/relationships"><Relationship Type="http://schemas.openxmlformats.org/officeDocument/2006/relationships/slide" Target="/ppt/slides/slide83.xml" Id="R6e0213a6b997415e" /><Relationship Type="http://schemas.openxmlformats.org/officeDocument/2006/relationships/notesMaster" Target="/ppt/notesMasters/notesMaster1.xml" Id="Rdba01f8f511f4199" /></Relationships>
</file>

<file path=ppt/notesSlides/_rels/notesSlide84.xml.rels>&#65279;<?xml version="1.0" encoding="utf-8"?><Relationships xmlns="http://schemas.openxmlformats.org/package/2006/relationships"><Relationship Type="http://schemas.openxmlformats.org/officeDocument/2006/relationships/slide" Target="/ppt/slides/slide84.xml" Id="Raaa5bce5f96441d7" /><Relationship Type="http://schemas.openxmlformats.org/officeDocument/2006/relationships/notesMaster" Target="/ppt/notesMasters/notesMaster1.xml" Id="R40ff32abebbd4e0f" /></Relationships>
</file>

<file path=ppt/notesSlides/_rels/notesSlide85.xml.rels>&#65279;<?xml version="1.0" encoding="utf-8"?><Relationships xmlns="http://schemas.openxmlformats.org/package/2006/relationships"><Relationship Type="http://schemas.openxmlformats.org/officeDocument/2006/relationships/slide" Target="/ppt/slides/slide85.xml" Id="Rc53ad7756ea34b85" /><Relationship Type="http://schemas.openxmlformats.org/officeDocument/2006/relationships/notesMaster" Target="/ppt/notesMasters/notesMaster1.xml" Id="Rbb4ab48f3b3644ff" /></Relationships>
</file>

<file path=ppt/notesSlides/_rels/notesSlide86.xml.rels>&#65279;<?xml version="1.0" encoding="utf-8"?><Relationships xmlns="http://schemas.openxmlformats.org/package/2006/relationships"><Relationship Type="http://schemas.openxmlformats.org/officeDocument/2006/relationships/slide" Target="/ppt/slides/slide86.xml" Id="R40b8389928c8409f" /><Relationship Type="http://schemas.openxmlformats.org/officeDocument/2006/relationships/notesMaster" Target="/ppt/notesMasters/notesMaster1.xml" Id="R702bf0afade04e77" /></Relationships>
</file>

<file path=ppt/notesSlides/_rels/notesSlide87.xml.rels>&#65279;<?xml version="1.0" encoding="utf-8"?><Relationships xmlns="http://schemas.openxmlformats.org/package/2006/relationships"><Relationship Type="http://schemas.openxmlformats.org/officeDocument/2006/relationships/slide" Target="/ppt/slides/slide87.xml" Id="R711f63f4c75541fb" /><Relationship Type="http://schemas.openxmlformats.org/officeDocument/2006/relationships/notesMaster" Target="/ppt/notesMasters/notesMaster1.xml" Id="R0575e4028f594ffe" /></Relationships>
</file>

<file path=ppt/notesSlides/_rels/notesSlide88.xml.rels>&#65279;<?xml version="1.0" encoding="utf-8"?><Relationships xmlns="http://schemas.openxmlformats.org/package/2006/relationships"><Relationship Type="http://schemas.openxmlformats.org/officeDocument/2006/relationships/slide" Target="/ppt/slides/slide88.xml" Id="Raf89f1445c0742b0" /><Relationship Type="http://schemas.openxmlformats.org/officeDocument/2006/relationships/notesMaster" Target="/ppt/notesMasters/notesMaster1.xml" Id="Ra836149c28ce4b9c" /></Relationships>
</file>

<file path=ppt/notesSlides/_rels/notesSlide89.xml.rels>&#65279;<?xml version="1.0" encoding="utf-8"?><Relationships xmlns="http://schemas.openxmlformats.org/package/2006/relationships"><Relationship Type="http://schemas.openxmlformats.org/officeDocument/2006/relationships/slide" Target="/ppt/slides/slide89.xml" Id="R22575035cd8344c8" /><Relationship Type="http://schemas.openxmlformats.org/officeDocument/2006/relationships/notesMaster" Target="/ppt/notesMasters/notesMaster1.xml" Id="R94fc32ce2887478f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9.xml" Id="Rd07e7951810a42e5" /><Relationship Type="http://schemas.openxmlformats.org/officeDocument/2006/relationships/notesMaster" Target="/ppt/notesMasters/notesMaster1.xml" Id="Rd5931c3bdea34cf0" /></Relationships>
</file>

<file path=ppt/notesSlides/_rels/notesSlide90.xml.rels>&#65279;<?xml version="1.0" encoding="utf-8"?><Relationships xmlns="http://schemas.openxmlformats.org/package/2006/relationships"><Relationship Type="http://schemas.openxmlformats.org/officeDocument/2006/relationships/slide" Target="/ppt/slides/slide90.xml" Id="Ref8a4d94ef0c4c2e" /><Relationship Type="http://schemas.openxmlformats.org/officeDocument/2006/relationships/notesMaster" Target="/ppt/notesMasters/notesMaster1.xml" Id="R3542afcabe7a4131" /></Relationships>
</file>

<file path=ppt/notesSlides/_rels/notesSlide91.xml.rels>&#65279;<?xml version="1.0" encoding="utf-8"?><Relationships xmlns="http://schemas.openxmlformats.org/package/2006/relationships"><Relationship Type="http://schemas.openxmlformats.org/officeDocument/2006/relationships/slide" Target="/ppt/slides/slide91.xml" Id="Rc848a689b52f4d9e" /><Relationship Type="http://schemas.openxmlformats.org/officeDocument/2006/relationships/notesMaster" Target="/ppt/notesMasters/notesMaster1.xml" Id="Ree53da0dac31424a" /></Relationships>
</file>

<file path=ppt/notesSlides/_rels/notesSlide92.xml.rels>&#65279;<?xml version="1.0" encoding="utf-8"?><Relationships xmlns="http://schemas.openxmlformats.org/package/2006/relationships"><Relationship Type="http://schemas.openxmlformats.org/officeDocument/2006/relationships/slide" Target="/ppt/slides/slide92.xml" Id="R6d910380178544d6" /><Relationship Type="http://schemas.openxmlformats.org/officeDocument/2006/relationships/notesMaster" Target="/ppt/notesMasters/notesMaster1.xml" Id="R11474c45f9044e48" /></Relationships>
</file>

<file path=ppt/notesSlides/_rels/notesSlide93.xml.rels>&#65279;<?xml version="1.0" encoding="utf-8"?><Relationships xmlns="http://schemas.openxmlformats.org/package/2006/relationships"><Relationship Type="http://schemas.openxmlformats.org/officeDocument/2006/relationships/slide" Target="/ppt/slides/slide93.xml" Id="Rf0385b20cb0c4ac3" /><Relationship Type="http://schemas.openxmlformats.org/officeDocument/2006/relationships/notesMaster" Target="/ppt/notesMasters/notesMaster1.xml" Id="R63b32a530b5848a5" /></Relationships>
</file>

<file path=ppt/notesSlides/_rels/notesSlide94.xml.rels>&#65279;<?xml version="1.0" encoding="utf-8"?><Relationships xmlns="http://schemas.openxmlformats.org/package/2006/relationships"><Relationship Type="http://schemas.openxmlformats.org/officeDocument/2006/relationships/slide" Target="/ppt/slides/slide94.xml" Id="R9491d275361d4be5" /><Relationship Type="http://schemas.openxmlformats.org/officeDocument/2006/relationships/notesMaster" Target="/ppt/notesMasters/notesMaster1.xml" Id="R394f302d7a4f4b89" /></Relationships>
</file>

<file path=ppt/notesSlides/_rels/notesSlide95.xml.rels>&#65279;<?xml version="1.0" encoding="utf-8"?><Relationships xmlns="http://schemas.openxmlformats.org/package/2006/relationships"><Relationship Type="http://schemas.openxmlformats.org/officeDocument/2006/relationships/slide" Target="/ppt/slides/slide95.xml" Id="R2d5210575f1e432b" /><Relationship Type="http://schemas.openxmlformats.org/officeDocument/2006/relationships/notesMaster" Target="/ppt/notesMasters/notesMaster1.xml" Id="R85b52a8f1bc0421b" /></Relationships>
</file>

<file path=ppt/notesSlides/_rels/notesSlide96.xml.rels>&#65279;<?xml version="1.0" encoding="utf-8"?><Relationships xmlns="http://schemas.openxmlformats.org/package/2006/relationships"><Relationship Type="http://schemas.openxmlformats.org/officeDocument/2006/relationships/slide" Target="/ppt/slides/slide96.xml" Id="Rc6fc931b911248da" /><Relationship Type="http://schemas.openxmlformats.org/officeDocument/2006/relationships/notesMaster" Target="/ppt/notesMasters/notesMaster1.xml" Id="R0472c09709e647d4" /></Relationships>
</file>

<file path=ppt/notesSlides/_rels/notesSlide97.xml.rels>&#65279;<?xml version="1.0" encoding="utf-8"?><Relationships xmlns="http://schemas.openxmlformats.org/package/2006/relationships"><Relationship Type="http://schemas.openxmlformats.org/officeDocument/2006/relationships/slide" Target="/ppt/slides/slide97.xml" Id="R659cf34713b24fad" /><Relationship Type="http://schemas.openxmlformats.org/officeDocument/2006/relationships/notesMaster" Target="/ppt/notesMasters/notesMaster1.xml" Id="R9362ec86953b42c8" /></Relationships>
</file>

<file path=ppt/notesSlides/_rels/notesSlide98.xml.rels>&#65279;<?xml version="1.0" encoding="utf-8"?><Relationships xmlns="http://schemas.openxmlformats.org/package/2006/relationships"><Relationship Type="http://schemas.openxmlformats.org/officeDocument/2006/relationships/slide" Target="/ppt/slides/slide98.xml" Id="Rec1b0a9159d241d1" /><Relationship Type="http://schemas.openxmlformats.org/officeDocument/2006/relationships/notesMaster" Target="/ppt/notesMasters/notesMaster1.xml" Id="Re999b13e75ae4de2" /></Relationships>
</file>

<file path=ppt/notesSlides/_rels/notesSlide99.xml.rels>&#65279;<?xml version="1.0" encoding="utf-8"?><Relationships xmlns="http://schemas.openxmlformats.org/package/2006/relationships"><Relationship Type="http://schemas.openxmlformats.org/officeDocument/2006/relationships/slide" Target="/ppt/slides/slide99.xml" Id="R03d508a6f49a4e0d" /><Relationship Type="http://schemas.openxmlformats.org/officeDocument/2006/relationships/notesMaster" Target="/ppt/notesMasters/notesMaster1.xml" Id="R00348ef33eb6440c" 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b6d606158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b6d606158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26337b9ef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26337b9ef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6337b9ef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6337b9ef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26337b9ef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26337b9ef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6337b9ef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26337b9ef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26337b9ef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26337b9ef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26337b9ef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26337b9ef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6337b9ef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6337b9ef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6337b9ef4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26337b9ef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0daf1fda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0daf1fda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b6d606158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b6d606158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0daf1fda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20daf1fda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20daf1fda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20daf1fda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0daf1fda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0daf1fda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0daf1fda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0daf1fda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0daf1fda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0daf1fda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0daf1fdab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20daf1fda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0daf1fda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20daf1fda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0daf1fda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20daf1fda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0daf1fda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0daf1fda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0daf1fdab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20daf1fdab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b6d606158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b6d606158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0daf1fda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0daf1fda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20daf1fda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20daf1fda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86fabd20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86fabd20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86fabd20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286fabd20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286fabd20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286fabd20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86fabd20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86fabd20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86fabd20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86fabd20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86fabd20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86fabd20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86fabd20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286fabd20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b6d606158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b6d606158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86fabd20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286fabd20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86fabd203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286fabd20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26a37f7e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26a37f7e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226a37f7e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226a37f7e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226a37f7e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226a37f7e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26a37f7e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26a37f7e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26a37f7e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226a37f7e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26a37f7e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26a37f7e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226a37f7e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226a37f7e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b6d606158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1b6d606158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226a37f7e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226a37f7e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226a37f7e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226a37f7e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26a37f7e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226a37f7e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226a37f7e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226a37f7e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26a37f7e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226a37f7e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226a37f7e2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226a37f7e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26a37f7e2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226a37f7e2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27cfa70e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27cfa70e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27cfa70e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227cfa70e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b6d606158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1b6d606158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227cfa70e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227cfa70e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27cfa70e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27cfa70e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27cfa70e5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227cfa70e5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27cfa70e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27cfa70e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227cfa70e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227cfa70e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227cfa70e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227cfa70e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27cfa70e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227cfa70e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227cfa70e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227cfa70e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227cfa70e5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227cfa70e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b6d606158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1b6d606158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34afcd14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34afcd14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234afcd14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234afcd14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234afcd14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234afcd14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234afcd14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234afcd14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234afcd149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234afcd14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34afcd149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234afcd149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234afcd14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234afcd14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234afcd149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234afcd14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234afcd149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234afcd149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34afcd149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34afcd149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b6d606158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b6d606158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34afcd14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234afcd14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2bf4e14b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2bf4e14b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22bf4e14b4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22bf4e14b4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22bf4e14b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22bf4e14b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2bf4e14b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2bf4e14b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2bf4e14b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2bf4e14b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2bf4e14b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2bf4e14b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22bf4e14b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22bf4e14b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22bf4e14b4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22bf4e14b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b6d606158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1b6d60615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2bf4e14b4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22bf4e14b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2bf4e14b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2bf4e14b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2bf4e14b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22bf4e14b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2bf4e14b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22bf4e14b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2566e9dd4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2566e9dd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558b2116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558b2116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2558b211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2558b211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53bf153f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53bf153f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253bf153f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253bf153f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1b6d606158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1b6d606158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53bf153f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253bf153f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53bf153f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53bf153f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53bf153f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253bf153f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53bf153f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253bf153f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253bf153f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253bf153f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53bf153f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253bf153f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53bf153fa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253bf153fa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253bf153f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253bf153f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53bf153f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253bf153f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b6d606158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b6d606158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589a1b2f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589a1b2f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2589a1b2f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2589a1b2f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2589a1b2f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2589a1b2f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2589a1b2f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2589a1b2f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589a1b2f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589a1b2f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589a1b2f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589a1b2f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589a1b2f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589a1b2f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589a1b2f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2589a1b2f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589a1b2f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2589a1b2f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2589a1b2f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2589a1b2f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bc78cbdc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bc78cbdc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589a1b2f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2589a1b2f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2589a1b2f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2589a1b2f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589a1b2fd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2589a1b2f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659f0bb8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659f0bb8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2659f0bb8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2659f0bb8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2659f0bb8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2659f0bb8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659f0bb8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659f0bb8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659f0bb8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659f0bb8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659f0bb8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659f0bb8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bc78cbdc9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bc78cbdc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659f0bb8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659f0bb8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2659f0bb8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2659f0bb8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659f0bb8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2659f0bb8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659f0bb8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659f0bb8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2659f0bb8d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2659f0bb8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2659f0bb8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2659f0bb8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659f0bb8d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659f0bb8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659f0bb8d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2659f0bb8d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659f0bb8d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2659f0bb8d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bc78cbdc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1bc78cbdc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e9d7f703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e9d7f703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2e9d7f703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2e9d7f703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2e9d7f703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2e9d7f703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e9d7f703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e9d7f703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2e9d7f703f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2e9d7f703f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e9d7f703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e9d7f703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e9d7f703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e9d7f703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2e9d7f703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2e9d7f703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e9d7f703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2e9d7f703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2e9d7f703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2e9d7f703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bc78cbdc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bc78cbdc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e9d7f703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e9d7f703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e9d7f703f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2e9d7f703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e9d7f703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e9d7f703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2af9ca628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2af9ca628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2af9ca628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2af9ca628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2c714c59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2c714c59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2af9ca628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2af9ca628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2af9ca628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2af9ca628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2af9ca628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2af9ca628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bc78cbdc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1bc78cbdc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af9ca628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2af9ca628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2af9ca628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2af9ca628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2af9ca628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2af9ca628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2af9ca6283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2af9ca6283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2af9ca628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2af9ca628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af9ca628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2af9ca628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c888b832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c888b832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2cba05ee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2cba05ee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2c888b832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2c888b832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bc78cbdc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bc78cbdc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c888b832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c888b832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c888b832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2c888b832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c888b832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c888b832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2c888b832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2c888b832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2c888b832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2c888b832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c888b832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2c888b832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2c888b832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2c888b832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c888b832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c888b832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fe2c2316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fe2c2316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bc78cbdc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bc78cbdc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2fe2c2316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2fe2c2316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2fe2c2316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2fe2c2316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2fe2c2316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2fe2c2316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fe2c23167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2fe2c23167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2fe2c23167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2fe2c2316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2fe2c23167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2fe2c2316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2fe2c23167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2fe2c2316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2fe2c2316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2fe2c2316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fe2c23167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fe2c23167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fe2c23167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2fe2c2316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bc78cbdc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bc78cbdc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fe2c2316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2fe2c2316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d11e0e7c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2d11e0e7c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2d11e0e7c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2d11e0e7c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d40fc4ba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d40fc4ba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d40fc4ba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2d40fc4ba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2d40fc4ba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2d40fc4ba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d40fc4ba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d40fc4ba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d40fc4ba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d40fc4ba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d40fc4ba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d40fc4ba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bc78cbdc9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bc78cbdc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d40fc4ba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d40fc4ba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d40fc4ba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2d40fc4ba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2d40fc4ba7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2d40fc4ba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d40fc4ba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d40fc4ba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2d40fc4ba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2d40fc4ba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2d40fc4ba7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2d40fc4ba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d40fc4ba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2d40fc4ba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30927e4fb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30927e4fb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30927e4fb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30927e4fb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b6d60615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b6d60615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bc78cbdc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1bc78cbdc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30927e4fb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30927e4fb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30927e4fb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30927e4fb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30927e4fb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30927e4fb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30927e4fb7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30927e4fb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30927e4fb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30927e4fb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0927e4fb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30927e4fb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30927e4fb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30927e4fb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30927e4fb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30927e4fb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0927e4fb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0927e4fb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30927e4fb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30927e4fb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bc78cbdc9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bc78cbdc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0927e4fb7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30927e4fb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30927e4fb7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30927e4fb7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312119878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312119878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312119878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312119878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312119878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312119878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bebdf358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bebdf358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312119878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312119878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312119878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312119878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312119878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312119878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12119878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312119878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12119878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312119878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12119878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312119878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12119878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312119878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12119878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312119878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12119878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12119878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12119878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312119878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bebdf358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bebdf358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SLIDES_API21731509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SLIDES_API21731509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joining instructions will appear when you get to this slide.</a:t>
            </a:r>
            <a:endParaRPr/>
          </a:p>
        </p:txBody>
      </p:sp>
    </p:spTree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SLIDES_API182943364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SLIDES_API182943364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SLIDES_API207468737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SLIDES_API207468737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SLIDES_API204410612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SLIDES_API204410612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07a572a4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307a572a4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SLIDES_API18047139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SLIDES_API18047139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307a572a4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307a572a4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SLIDES_API66161613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SLIDES_API66161613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307a572a4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307a572a4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bebdf358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1bebdf358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07a572a4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307a572a4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07a572a4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307a572a4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SLIDES_API192428247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SLIDES_API192428247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07a572a4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307a572a4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SLIDES_API66315333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SLIDES_API66315333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307a572a4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307a572a4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SLIDES_API110984089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SLIDES_API110984089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307a572a4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307a572a4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SLIDES_API107225546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SLIDES_API107225546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307a572a4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307a572a4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bebdf358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bebdf358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1eff216b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31eff216b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SLIDES_API150467668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SLIDES_API150467668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307a572a4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307a572a4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31eff216b2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31eff216b2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307a572a4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307a572a4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31eff216b2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31eff216b2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31eff216b2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31eff216b2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1eff216b2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31eff216b2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SLIDES_API111099885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SLIDES_API111099885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questions from your audience will appear when you get to this slide.</a:t>
            </a:r>
            <a:endParaRPr/>
          </a:p>
        </p:txBody>
      </p:sp>
    </p:spTree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SLIDES_API104249257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SLIDES_API104249257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joining instructions will appear when you get to this slide.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bebdf358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1bebdf358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SLIDES_API16671312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SLIDES_API16671312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a0e322b7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3a0e322b7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SLIDES_API206571510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SLIDES_API206571510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3a0e322b7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3a0e322b7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SLIDES_API23124571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SLIDES_API23124571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a0e322b7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a0e322b7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SLIDES_API11737795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SLIDES_API11737795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39fa8099b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39fa8099b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SLIDES_API66496615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SLIDES_API66496615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bebdf358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bebdf358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39fa8099b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39fa8099b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SLIDES_API165542131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SLIDES_API16554213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9fa8099b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39fa8099b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9fa8099b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39fa8099b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SLIDES_API122594439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SLIDES_API122594439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9fa8099b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39fa8099b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SLIDES_API184862634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SLIDES_API184862634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3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39fa8099b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39fa8099b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SLIDES_API54450228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SLIDES_API54450228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3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9fa8099b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39fa8099b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bebdf358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1bebdf358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SLIDES_API98329722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SLIDES_API98329722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3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9fa8099b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39fa8099b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39fa8099b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39fa8099b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39fa8099b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39fa8099b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39fa8099b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39fa8099b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39fa8099b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39fa8099b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9fa8099b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39fa8099b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39fa8099b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39fa8099b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SLIDES_API72985905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SLIDES_API72985905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questions from your audience will appear when you get to this slide.</a:t>
            </a:r>
            <a:endParaRPr/>
          </a:p>
        </p:txBody>
      </p:sp>
    </p:spTree>
  </p:cSld>
  <p:clrMapOvr>
    <a:masterClrMapping/>
  </p:clrMapOvr>
</p:notes>
</file>

<file path=ppt/notesSlides/notesSlide3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SLIDES_API62650580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SLIDES_API62650580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joining instructions will appear when you get to this slide.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b6d606158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1b6d606158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bebdf358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bebdf358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SLIDES_API198816587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SLIDES_API198816587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3299cffe9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3299cffe9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SLIDES_API121360739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SLIDES_API121360739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3299cffe9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3299cffe9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3299cffe9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3299cffe9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SLIDES_API140538253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SLIDES_API140538253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3299cffe9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3299cffe9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SLIDES_API25055789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SLIDES_API25055789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299cffe9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299cffe9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bebdf358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bebdf358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3299cffe90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3299cffe9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299cffe90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3299cffe90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SLIDES_API171062245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SLIDES_API171062245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3299cffe9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3299cffe9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SLIDES_API109944827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SLIDES_API109944827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3299cffe9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3299cffe9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SLIDES_API153696997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SLIDES_API153696997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3299cffe9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3299cffe9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299cffe9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3299cffe9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3299cffe9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3299cffe9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bebdf358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bebdf358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SLIDES_API101735074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SLIDES_API101735074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3299cffe90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3299cffe9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SLIDES_API143357828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SLIDES_API143357828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3299cffe9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3299cffe9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SLIDES_API196186998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SLIDES_API196186998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3299cffe90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3299cffe9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3299cffe9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3299cffe9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3299cffe90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3299cffe90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3299cffe90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3299cffe9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SLIDES_API40170718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SLIDES_API40170718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questions from your audience will appear when you get to this slide.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bebdf358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1bebdf358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SLIDES_API115911536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SLIDES_API115911536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joining instructions will appear when you get to this slide.</a:t>
            </a:r>
            <a:endParaRPr/>
          </a:p>
        </p:txBody>
      </p:sp>
    </p:spTree>
  </p:cSld>
  <p:clrMapOvr>
    <a:masterClrMapping/>
  </p:clrMapOvr>
</p:notes>
</file>

<file path=ppt/notesSlides/notesSlide4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SLIDES_API99923918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SLIDES_API99923918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SLIDES_API172564527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SLIDES_API172564527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3cd11376d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3cd11376d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SLIDES_API25577751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SLIDES_API2557775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3cd11376d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3cd11376d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SLIDES_API193505942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SLIDES_API193505942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cd11376d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3cd11376d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SLIDES_API191604295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SLIDES_API191604295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cd11376d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3cd11376d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SLIDES_API47710035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SLIDES_API47710035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3cd11376d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3cd11376d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SLIDES_API207895993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SLIDES_API207895993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3cd11376d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3cd11376d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SLIDES_API147277438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SLIDES_API147277438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3cd11376d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3cd11376d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SLIDES_API101543493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SLIDES_API101543493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3cd11376d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3cd11376d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SLIDES_API199825986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SLIDES_API199825986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f3f45652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f3f45652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3cd11376d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3cd11376d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SLIDES_API151616227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SLIDES_API151616227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3cd11376d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3cd11376d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cd11376d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3cd11376d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SLIDES_API168333051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SLIDES_API16833305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SLIDES_API73666790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SLIDES_API73666790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joining instructions will appear when you get to this slide.</a:t>
            </a:r>
            <a:endParaRPr/>
          </a:p>
        </p:txBody>
      </p:sp>
    </p:spTree>
  </p:cSld>
  <p:clrMapOvr>
    <a:masterClrMapping/>
  </p:clrMapOvr>
</p:notes>
</file>

<file path=ppt/notesSlides/notesSlide4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SLIDES_API74457222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SLIDES_API74457222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SLIDES_API134952372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SLIDES_API134952372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SLIDES_API2297735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SLIDES_API2297735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f3f45652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f3f45652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f309408d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3f309408d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3f309408d7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3f309408d7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f309408d7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f309408d7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3f309408d7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3f309408d7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3f309408d7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3f309408d7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SLIDES_API184676760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SLIDES_API184676760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f309408d7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3f309408d7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f309408d7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3f309408d7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SLIDES_API52642036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SLIDES_API52642036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f309408d7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3f309408d7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1f3f45652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1f3f45652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3f309408d7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3f309408d7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SLIDES_API3969482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SLIDES_API3969482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3f309408d7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3f309408d7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SLIDES_API69170974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SLIDES_API69170974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f309408d7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f309408d7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64351323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64351323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3f309408d7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3f309408d7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SLIDES_API185951315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SLIDES_API185951315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3f309408d7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3f309408d7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SLIDES_API177473788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SLIDES_API177473788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f3f45652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1f3f45652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3f309408d7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3f309408d7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SLIDES_API136212426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SLIDES_API136212426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3f309408d7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3f309408d7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3f309408d7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3f309408d7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3f309408d7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3f309408d7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SLIDES_API100615062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SLIDES_API100615062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📣 This is Slido interaction slide, please don't delete it.</a:t>
            </a:r>
            <a:br>
              <a:rPr lang="en-GB"/>
            </a:br>
            <a:r>
              <a:rPr lang="en-GB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f3f45652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f3f45652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b6d606158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1b6d606158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f3f45652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1f3f45652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f3f45652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1f3f45652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f3f45652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f3f45652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f3f45652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f3f45652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f3f45652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1f3f45652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dd0fd800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dd0fd800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dd0fd800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dd0fd800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df515534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1df515534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dd0fd800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dd0fd800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b6d606158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b6d606158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dd0fd8004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1dd0fd8004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dd0fd800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1dd0fd800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dd0fd800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1dd0fd800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dd0fd800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dd0fd800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dd0fd800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dd0fd800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dd0fd800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1dd0fd800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dd0fd800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1dd0fd800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dd0fd8004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dd0fd800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dd0fd8004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dd0fd8004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dd0fd8004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dd0fd8004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b6d606158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b6d606158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dd0fd8004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1dd0fd8004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dd0fd8004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1dd0fd800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e5e15f52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e5e15f52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e5e15f525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e5e15f52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1e5e15f52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1e5e15f52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e5e15f52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1e5e15f52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e5e15f52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e5e15f52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e5e15f52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1e5e15f52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e5e15f52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1e5e15f52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b6d606158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1b6d606158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e5e15f525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1e5e15f525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e5e15f52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e5e15f52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e5e15f525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e5e15f525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e5e15f525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e5e15f52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e5e15f525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e5e15f525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0813bcec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0813bcec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0813bcec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20813bcec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20813bcec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20813bcec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0813bcec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0813bcec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b6d606158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b6d606158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0813bcec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0813bcec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0813bcec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0813bcec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0813bcec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0813bcec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0813bcec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20813bcec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20813bcec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20813bcec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20813bcec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20813bcec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0813bcec2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20813bcec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6337b9ef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6337b9ef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26337b9ef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26337b9ef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7532a62352bf47ea" /></Relationship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399f785060f74ac3" /></Relationships>
</file>

<file path=ppt/slideLayouts/_rels/slideLayout13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502ee97d54374b50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b01e57766566464b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3689bd82fece46cb"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6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16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16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16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16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16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16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1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16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slideMasters/theme/theme2.xml" Id="Ra1c215d1459741fc" /><Relationship Type="http://schemas.openxmlformats.org/officeDocument/2006/relationships/slideLayout" Target="/ppt/slideLayouts/slideLayout1.xml" Id="R632d435626fe4ac8" /><Relationship Type="http://schemas.openxmlformats.org/officeDocument/2006/relationships/slideLayout" Target="/ppt/slideLayouts/slideLayout3.xml" Id="Rabddfb7f397c49bc" /><Relationship Type="http://schemas.openxmlformats.org/officeDocument/2006/relationships/slideLayout" Target="/ppt/slideLayouts/slideLayout5.xml" Id="R56f6c32749914f42" /></Relationships>
</file>

<file path=ppt/slideMasters/_rels/slideMaster2.xml.rels>&#65279;<?xml version="1.0" encoding="utf-8"?><Relationships xmlns="http://schemas.openxmlformats.org/package/2006/relationships"><Relationship Type="http://schemas.openxmlformats.org/officeDocument/2006/relationships/theme" Target="/ppt/slideMasters/theme/theme3.xml" Id="R2c463fba5a974c44" /><Relationship Type="http://schemas.openxmlformats.org/officeDocument/2006/relationships/slideLayout" Target="/ppt/slideLayouts/slideLayout12.xml" Id="Rc36d353b2ce5458d" /><Relationship Type="http://schemas.openxmlformats.org/officeDocument/2006/relationships/slideLayout" Target="/ppt/slideLayouts/slideLayout13.xml" Id="Rf0e6891275534c3c" 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632d435626fe4ac8"/>
    <p:sldLayoutId id="2147483651" r:id="Rabddfb7f397c49bc"/>
    <p:sldLayoutId id="2147483653" r:id="R56f6c32749914f4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c36d353b2ce5458d"/>
    <p:sldLayoutId id="2147483662" r:id="Rf0e6891275534c3c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slideMasters/theme/theme3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slides/_rels/slide1.xml.rels>&#65279;<?xml version="1.0" encoding="utf-8"?><Relationships xmlns="http://schemas.openxmlformats.org/package/2006/relationships"><Relationship Type="http://schemas.openxmlformats.org/officeDocument/2006/relationships/notesSlide" Target="/ppt/notesSlides/notesSlide1.xml" Id="Rfdb00101221046fc" /><Relationship Type="http://schemas.openxmlformats.org/officeDocument/2006/relationships/slideLayout" Target="/ppt/slideLayouts/slideLayout1.xml" Id="R616f5242171345d2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8.png" Id="R3dbc61f4086a4bc6" /><Relationship Type="http://schemas.openxmlformats.org/officeDocument/2006/relationships/notesSlide" Target="/ppt/notesSlides/notesSlide10.xml" Id="R2106cd231eff43a9" /><Relationship Type="http://schemas.openxmlformats.org/officeDocument/2006/relationships/slideLayout" Target="/ppt/slideLayouts/slideLayout3.xml" Id="R3e85a0abd0b841b8" /></Relationships>
</file>

<file path=ppt/slides/_rels/slide100.xml.rels>&#65279;<?xml version="1.0" encoding="utf-8"?><Relationships xmlns="http://schemas.openxmlformats.org/package/2006/relationships"><Relationship Type="http://schemas.openxmlformats.org/officeDocument/2006/relationships/notesSlide" Target="/ppt/notesSlides/notesSlide100.xml" Id="R92737441f10f4283" /><Relationship Type="http://schemas.openxmlformats.org/officeDocument/2006/relationships/slideLayout" Target="/ppt/slideLayouts/slideLayout3.xml" Id="Raa007e81fe1b4a1d" /></Relationships>
</file>

<file path=ppt/slides/_rels/slide101.xml.rels>&#65279;<?xml version="1.0" encoding="utf-8"?><Relationships xmlns="http://schemas.openxmlformats.org/package/2006/relationships"><Relationship Type="http://schemas.openxmlformats.org/officeDocument/2006/relationships/image" Target="/ppt/media/image42.png" Id="Ra4724448dcec4373" /><Relationship Type="http://schemas.openxmlformats.org/officeDocument/2006/relationships/notesSlide" Target="/ppt/notesSlides/notesSlide101.xml" Id="Ref0d558282a646c2" /><Relationship Type="http://schemas.openxmlformats.org/officeDocument/2006/relationships/slideLayout" Target="/ppt/slideLayouts/slideLayout3.xml" Id="R29bc73214d534a52" /></Relationships>
</file>

<file path=ppt/slides/_rels/slide102.xml.rels>&#65279;<?xml version="1.0" encoding="utf-8"?><Relationships xmlns="http://schemas.openxmlformats.org/package/2006/relationships"><Relationship Type="http://schemas.openxmlformats.org/officeDocument/2006/relationships/image" Target="/ppt/media/image43.png" Id="R69272fc7b377494a" /><Relationship Type="http://schemas.openxmlformats.org/officeDocument/2006/relationships/notesSlide" Target="/ppt/notesSlides/notesSlide102.xml" Id="R4ff6b94534064242" /><Relationship Type="http://schemas.openxmlformats.org/officeDocument/2006/relationships/slideLayout" Target="/ppt/slideLayouts/slideLayout3.xml" Id="Rc15b081045c441dc" /></Relationships>
</file>

<file path=ppt/slides/_rels/slide103.xml.rels>&#65279;<?xml version="1.0" encoding="utf-8"?><Relationships xmlns="http://schemas.openxmlformats.org/package/2006/relationships"><Relationship Type="http://schemas.openxmlformats.org/officeDocument/2006/relationships/image" Target="/ppt/media/image44.png" Id="Rbac053bc925c4471" /><Relationship Type="http://schemas.openxmlformats.org/officeDocument/2006/relationships/notesSlide" Target="/ppt/notesSlides/notesSlide103.xml" Id="R2c99a92b5ac6479d" /><Relationship Type="http://schemas.openxmlformats.org/officeDocument/2006/relationships/slideLayout" Target="/ppt/slideLayouts/slideLayout3.xml" Id="R6ee93430bc574163" /></Relationships>
</file>

<file path=ppt/slides/_rels/slide104.xml.rels>&#65279;<?xml version="1.0" encoding="utf-8"?><Relationships xmlns="http://schemas.openxmlformats.org/package/2006/relationships"><Relationship Type="http://schemas.openxmlformats.org/officeDocument/2006/relationships/image" Target="/ppt/media/image45.png" Id="R390af44e52444ae0" /><Relationship Type="http://schemas.openxmlformats.org/officeDocument/2006/relationships/notesSlide" Target="/ppt/notesSlides/notesSlide104.xml" Id="Rb9e9c18101754048" /><Relationship Type="http://schemas.openxmlformats.org/officeDocument/2006/relationships/slideLayout" Target="/ppt/slideLayouts/slideLayout3.xml" Id="Rf796ee30ec1a4a57" /></Relationships>
</file>

<file path=ppt/slides/_rels/slide105.xml.rels>&#65279;<?xml version="1.0" encoding="utf-8"?><Relationships xmlns="http://schemas.openxmlformats.org/package/2006/relationships"><Relationship Type="http://schemas.openxmlformats.org/officeDocument/2006/relationships/image" Target="/ppt/media/image46.png" Id="R0ad3bfcd9cea4a14" /><Relationship Type="http://schemas.openxmlformats.org/officeDocument/2006/relationships/image" Target="/ppt/media/image47.png" Id="R8e0af68c61a541ba" /><Relationship Type="http://schemas.openxmlformats.org/officeDocument/2006/relationships/image" Target="/ppt/media/image48.png" Id="Ra3e3856018e84013" /><Relationship Type="http://schemas.openxmlformats.org/officeDocument/2006/relationships/notesSlide" Target="/ppt/notesSlides/notesSlide105.xml" Id="R16a70da5866b40e5" /><Relationship Type="http://schemas.openxmlformats.org/officeDocument/2006/relationships/slideLayout" Target="/ppt/slideLayouts/slideLayout3.xml" Id="Rb5ed03f956aa44a9" /></Relationships>
</file>

<file path=ppt/slides/_rels/slide106.xml.rels>&#65279;<?xml version="1.0" encoding="utf-8"?><Relationships xmlns="http://schemas.openxmlformats.org/package/2006/relationships"><Relationship Type="http://schemas.openxmlformats.org/officeDocument/2006/relationships/notesSlide" Target="/ppt/notesSlides/notesSlide106.xml" Id="R1ae31095197b487f" /><Relationship Type="http://schemas.openxmlformats.org/officeDocument/2006/relationships/slideLayout" Target="/ppt/slideLayouts/slideLayout3.xml" Id="R71415a940974415e" /></Relationships>
</file>

<file path=ppt/slides/_rels/slide107.xml.rels>&#65279;<?xml version="1.0" encoding="utf-8"?><Relationships xmlns="http://schemas.openxmlformats.org/package/2006/relationships"><Relationship Type="http://schemas.openxmlformats.org/officeDocument/2006/relationships/notesSlide" Target="/ppt/notesSlides/notesSlide107.xml" Id="R0aeb044309e74044" /><Relationship Type="http://schemas.openxmlformats.org/officeDocument/2006/relationships/slideLayout" Target="/ppt/slideLayouts/slideLayout3.xml" Id="Rdc3251d014514a37" /></Relationships>
</file>

<file path=ppt/slides/_rels/slide108.xml.rels>&#65279;<?xml version="1.0" encoding="utf-8"?><Relationships xmlns="http://schemas.openxmlformats.org/package/2006/relationships"><Relationship Type="http://schemas.openxmlformats.org/officeDocument/2006/relationships/notesSlide" Target="/ppt/notesSlides/notesSlide108.xml" Id="R63081678cf0c4c77" /><Relationship Type="http://schemas.openxmlformats.org/officeDocument/2006/relationships/slideLayout" Target="/ppt/slideLayouts/slideLayout1.xml" Id="Rffe3d4f495aa4123" /></Relationships>
</file>

<file path=ppt/slides/_rels/slide109.xml.rels>&#65279;<?xml version="1.0" encoding="utf-8"?><Relationships xmlns="http://schemas.openxmlformats.org/package/2006/relationships"><Relationship Type="http://schemas.openxmlformats.org/officeDocument/2006/relationships/notesSlide" Target="/ppt/notesSlides/notesSlide109.xml" Id="R2f8891aa9eca472b" /><Relationship Type="http://schemas.openxmlformats.org/officeDocument/2006/relationships/slideLayout" Target="/ppt/slideLayouts/slideLayout3.xml" Id="R8ab015f0e0f249bc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9.png" Id="Ref5193d64e5a4ec2" /><Relationship Type="http://schemas.openxmlformats.org/officeDocument/2006/relationships/notesSlide" Target="/ppt/notesSlides/notesSlide11.xml" Id="R37c56b7758e347c5" /><Relationship Type="http://schemas.openxmlformats.org/officeDocument/2006/relationships/slideLayout" Target="/ppt/slideLayouts/slideLayout3.xml" Id="R217573e97aa84c42" /></Relationships>
</file>

<file path=ppt/slides/_rels/slide110.xml.rels>&#65279;<?xml version="1.0" encoding="utf-8"?><Relationships xmlns="http://schemas.openxmlformats.org/package/2006/relationships"><Relationship Type="http://schemas.openxmlformats.org/officeDocument/2006/relationships/notesSlide" Target="/ppt/notesSlides/notesSlide110.xml" Id="R0242716455034438" /><Relationship Type="http://schemas.openxmlformats.org/officeDocument/2006/relationships/slideLayout" Target="/ppt/slideLayouts/slideLayout3.xml" Id="R5d0d61c0482546e5" /></Relationships>
</file>

<file path=ppt/slides/_rels/slide111.xml.rels>&#65279;<?xml version="1.0" encoding="utf-8"?><Relationships xmlns="http://schemas.openxmlformats.org/package/2006/relationships"><Relationship Type="http://schemas.openxmlformats.org/officeDocument/2006/relationships/image" Target="/ppt/media/image49.png" Id="Rd1c0ae7d8a2444b1" /><Relationship Type="http://schemas.openxmlformats.org/officeDocument/2006/relationships/notesSlide" Target="/ppt/notesSlides/notesSlide111.xml" Id="Rd5bd071ac1f4454a" /><Relationship Type="http://schemas.openxmlformats.org/officeDocument/2006/relationships/slideLayout" Target="/ppt/slideLayouts/slideLayout3.xml" Id="R56a4b91b5e0844a1" /></Relationships>
</file>

<file path=ppt/slides/_rels/slide112.xml.rels>&#65279;<?xml version="1.0" encoding="utf-8"?><Relationships xmlns="http://schemas.openxmlformats.org/package/2006/relationships"><Relationship Type="http://schemas.openxmlformats.org/officeDocument/2006/relationships/image" Target="/ppt/media/image50.png" Id="R8525cde7fb8440dc" /><Relationship Type="http://schemas.openxmlformats.org/officeDocument/2006/relationships/notesSlide" Target="/ppt/notesSlides/notesSlide112.xml" Id="Rc16d31bbfe3a4b5f" /><Relationship Type="http://schemas.openxmlformats.org/officeDocument/2006/relationships/slideLayout" Target="/ppt/slideLayouts/slideLayout3.xml" Id="R222fbb9ec6a34900" /></Relationships>
</file>

<file path=ppt/slides/_rels/slide113.xml.rels>&#65279;<?xml version="1.0" encoding="utf-8"?><Relationships xmlns="http://schemas.openxmlformats.org/package/2006/relationships"><Relationship Type="http://schemas.openxmlformats.org/officeDocument/2006/relationships/image" Target="/ppt/media/image51.png" Id="R3af33286f1874249" /><Relationship Type="http://schemas.openxmlformats.org/officeDocument/2006/relationships/notesSlide" Target="/ppt/notesSlides/notesSlide113.xml" Id="Rd6fe72b54311415b" /><Relationship Type="http://schemas.openxmlformats.org/officeDocument/2006/relationships/slideLayout" Target="/ppt/slideLayouts/slideLayout3.xml" Id="R620c45d156f5495a" /></Relationships>
</file>

<file path=ppt/slides/_rels/slide114.xml.rels>&#65279;<?xml version="1.0" encoding="utf-8"?><Relationships xmlns="http://schemas.openxmlformats.org/package/2006/relationships"><Relationship Type="http://schemas.openxmlformats.org/officeDocument/2006/relationships/notesSlide" Target="/ppt/notesSlides/notesSlide114.xml" Id="R820042e317834be0" /><Relationship Type="http://schemas.openxmlformats.org/officeDocument/2006/relationships/slideLayout" Target="/ppt/slideLayouts/slideLayout3.xml" Id="Rb7b179b46673455e" /></Relationships>
</file>

<file path=ppt/slides/_rels/slide115.xml.rels>&#65279;<?xml version="1.0" encoding="utf-8"?><Relationships xmlns="http://schemas.openxmlformats.org/package/2006/relationships"><Relationship Type="http://schemas.openxmlformats.org/officeDocument/2006/relationships/notesSlide" Target="/ppt/notesSlides/notesSlide115.xml" Id="R618aaea6c59f4477" /><Relationship Type="http://schemas.openxmlformats.org/officeDocument/2006/relationships/slideLayout" Target="/ppt/slideLayouts/slideLayout3.xml" Id="R9caf45c59e2b4fc6" /></Relationships>
</file>

<file path=ppt/slides/_rels/slide116.xml.rels>&#65279;<?xml version="1.0" encoding="utf-8"?><Relationships xmlns="http://schemas.openxmlformats.org/package/2006/relationships"><Relationship Type="http://schemas.openxmlformats.org/officeDocument/2006/relationships/notesSlide" Target="/ppt/notesSlides/notesSlide116.xml" Id="R55e1830db4b74731" /><Relationship Type="http://schemas.openxmlformats.org/officeDocument/2006/relationships/slideLayout" Target="/ppt/slideLayouts/slideLayout3.xml" Id="Ra4fffd22c21b4e6f" /></Relationships>
</file>

<file path=ppt/slides/_rels/slide117.xml.rels>&#65279;<?xml version="1.0" encoding="utf-8"?><Relationships xmlns="http://schemas.openxmlformats.org/package/2006/relationships"><Relationship Type="http://schemas.openxmlformats.org/officeDocument/2006/relationships/notesSlide" Target="/ppt/notesSlides/notesSlide117.xml" Id="R1684a12d9eb94c89" /><Relationship Type="http://schemas.openxmlformats.org/officeDocument/2006/relationships/slideLayout" Target="/ppt/slideLayouts/slideLayout3.xml" Id="R50606585562c408e" /></Relationships>
</file>

<file path=ppt/slides/_rels/slide118.xml.rels>&#65279;<?xml version="1.0" encoding="utf-8"?><Relationships xmlns="http://schemas.openxmlformats.org/package/2006/relationships"><Relationship Type="http://schemas.openxmlformats.org/officeDocument/2006/relationships/notesSlide" Target="/ppt/notesSlides/notesSlide118.xml" Id="R703a04fd98114ddc" /><Relationship Type="http://schemas.openxmlformats.org/officeDocument/2006/relationships/slideLayout" Target="/ppt/slideLayouts/slideLayout3.xml" Id="Rc53bade0fbf44a65" /></Relationships>
</file>

<file path=ppt/slides/_rels/slide119.xml.rels>&#65279;<?xml version="1.0" encoding="utf-8"?><Relationships xmlns="http://schemas.openxmlformats.org/package/2006/relationships"><Relationship Type="http://schemas.openxmlformats.org/officeDocument/2006/relationships/notesSlide" Target="/ppt/notesSlides/notesSlide119.xml" Id="R8d105f01c0b04e3e" /><Relationship Type="http://schemas.openxmlformats.org/officeDocument/2006/relationships/slideLayout" Target="/ppt/slideLayouts/slideLayout3.xml" Id="R382c35bf6d2847be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notesSlide" Target="/ppt/notesSlides/notesSlide12.xml" Id="R9c28b39519be4129" /><Relationship Type="http://schemas.openxmlformats.org/officeDocument/2006/relationships/slideLayout" Target="/ppt/slideLayouts/slideLayout3.xml" Id="Rf63b02a870784459" /></Relationships>
</file>

<file path=ppt/slides/_rels/slide120.xml.rels>&#65279;<?xml version="1.0" encoding="utf-8"?><Relationships xmlns="http://schemas.openxmlformats.org/package/2006/relationships"><Relationship Type="http://schemas.openxmlformats.org/officeDocument/2006/relationships/notesSlide" Target="/ppt/notesSlides/notesSlide120.xml" Id="Rc981c974c9de4844" /><Relationship Type="http://schemas.openxmlformats.org/officeDocument/2006/relationships/slideLayout" Target="/ppt/slideLayouts/slideLayout3.xml" Id="R9abefc4eec6d413b" /></Relationships>
</file>

<file path=ppt/slides/_rels/slide121.xml.rels>&#65279;<?xml version="1.0" encoding="utf-8"?><Relationships xmlns="http://schemas.openxmlformats.org/package/2006/relationships"><Relationship Type="http://schemas.openxmlformats.org/officeDocument/2006/relationships/notesSlide" Target="/ppt/notesSlides/notesSlide121.xml" Id="Rf6634e6e7a184383" /><Relationship Type="http://schemas.openxmlformats.org/officeDocument/2006/relationships/slideLayout" Target="/ppt/slideLayouts/slideLayout3.xml" Id="R900eeb57a9c74b19" /></Relationships>
</file>

<file path=ppt/slides/_rels/slide122.xml.rels>&#65279;<?xml version="1.0" encoding="utf-8"?><Relationships xmlns="http://schemas.openxmlformats.org/package/2006/relationships"><Relationship Type="http://schemas.openxmlformats.org/officeDocument/2006/relationships/notesSlide" Target="/ppt/notesSlides/notesSlide122.xml" Id="R1d9301be1f8e4a07" /><Relationship Type="http://schemas.openxmlformats.org/officeDocument/2006/relationships/slideLayout" Target="/ppt/slideLayouts/slideLayout1.xml" Id="R7ca628825e834a5d" /></Relationships>
</file>

<file path=ppt/slides/_rels/slide123.xml.rels>&#65279;<?xml version="1.0" encoding="utf-8"?><Relationships xmlns="http://schemas.openxmlformats.org/package/2006/relationships"><Relationship Type="http://schemas.openxmlformats.org/officeDocument/2006/relationships/notesSlide" Target="/ppt/notesSlides/notesSlide123.xml" Id="R44dff2aa891441b9" /><Relationship Type="http://schemas.openxmlformats.org/officeDocument/2006/relationships/slideLayout" Target="/ppt/slideLayouts/slideLayout3.xml" Id="Rbbb80a8e1f884098" /></Relationships>
</file>

<file path=ppt/slides/_rels/slide124.xml.rels>&#65279;<?xml version="1.0" encoding="utf-8"?><Relationships xmlns="http://schemas.openxmlformats.org/package/2006/relationships"><Relationship Type="http://schemas.openxmlformats.org/officeDocument/2006/relationships/image" Target="/ppt/media/image52.png" Id="R36590511d7db4735" /><Relationship Type="http://schemas.openxmlformats.org/officeDocument/2006/relationships/notesSlide" Target="/ppt/notesSlides/notesSlide124.xml" Id="R71fde5901d8b46be" /><Relationship Type="http://schemas.openxmlformats.org/officeDocument/2006/relationships/slideLayout" Target="/ppt/slideLayouts/slideLayout3.xml" Id="R4280f22561e142d8" /></Relationships>
</file>

<file path=ppt/slides/_rels/slide125.xml.rels>&#65279;<?xml version="1.0" encoding="utf-8"?><Relationships xmlns="http://schemas.openxmlformats.org/package/2006/relationships"><Relationship Type="http://schemas.openxmlformats.org/officeDocument/2006/relationships/image" Target="/ppt/media/image53.png" Id="Rb512b91875f94374" /><Relationship Type="http://schemas.openxmlformats.org/officeDocument/2006/relationships/notesSlide" Target="/ppt/notesSlides/notesSlide125.xml" Id="R184ea966694348c3" /><Relationship Type="http://schemas.openxmlformats.org/officeDocument/2006/relationships/slideLayout" Target="/ppt/slideLayouts/slideLayout3.xml" Id="R5d746bec89f64c5f" /></Relationships>
</file>

<file path=ppt/slides/_rels/slide126.xml.rels>&#65279;<?xml version="1.0" encoding="utf-8"?><Relationships xmlns="http://schemas.openxmlformats.org/package/2006/relationships"><Relationship Type="http://schemas.openxmlformats.org/officeDocument/2006/relationships/notesSlide" Target="/ppt/notesSlides/notesSlide126.xml" Id="Rbcd48e8b71ff4f62" /><Relationship Type="http://schemas.openxmlformats.org/officeDocument/2006/relationships/slideLayout" Target="/ppt/slideLayouts/slideLayout3.xml" Id="R4deaf60036894d45" /></Relationships>
</file>

<file path=ppt/slides/_rels/slide127.xml.rels>&#65279;<?xml version="1.0" encoding="utf-8"?><Relationships xmlns="http://schemas.openxmlformats.org/package/2006/relationships"><Relationship Type="http://schemas.openxmlformats.org/officeDocument/2006/relationships/image" Target="/ppt/media/image54.png" Id="R8548d3f674684549" /><Relationship Type="http://schemas.openxmlformats.org/officeDocument/2006/relationships/notesSlide" Target="/ppt/notesSlides/notesSlide127.xml" Id="R165a5a4b446d49a5" /><Relationship Type="http://schemas.openxmlformats.org/officeDocument/2006/relationships/slideLayout" Target="/ppt/slideLayouts/slideLayout3.xml" Id="R3f93553a05c443f2" /></Relationships>
</file>

<file path=ppt/slides/_rels/slide128.xml.rels>&#65279;<?xml version="1.0" encoding="utf-8"?><Relationships xmlns="http://schemas.openxmlformats.org/package/2006/relationships"><Relationship Type="http://schemas.openxmlformats.org/officeDocument/2006/relationships/notesSlide" Target="/ppt/notesSlides/notesSlide128.xml" Id="Rceaa94a28e6d4ced" /><Relationship Type="http://schemas.openxmlformats.org/officeDocument/2006/relationships/slideLayout" Target="/ppt/slideLayouts/slideLayout3.xml" Id="R3fe650d5fa84444a" /></Relationships>
</file>

<file path=ppt/slides/_rels/slide129.xml.rels>&#65279;<?xml version="1.0" encoding="utf-8"?><Relationships xmlns="http://schemas.openxmlformats.org/package/2006/relationships"><Relationship Type="http://schemas.openxmlformats.org/officeDocument/2006/relationships/notesSlide" Target="/ppt/notesSlides/notesSlide129.xml" Id="R595b3d9dd4324d57" /><Relationship Type="http://schemas.openxmlformats.org/officeDocument/2006/relationships/slideLayout" Target="/ppt/slideLayouts/slideLayout3.xml" Id="R2f04b341c0564f1a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10.png" Id="R377630e039e840a4" /><Relationship Type="http://schemas.openxmlformats.org/officeDocument/2006/relationships/notesSlide" Target="/ppt/notesSlides/notesSlide13.xml" Id="Rfbf7ae51e5864560" /><Relationship Type="http://schemas.openxmlformats.org/officeDocument/2006/relationships/slideLayout" Target="/ppt/slideLayouts/slideLayout3.xml" Id="R1ad7d4593c7c4145" /></Relationships>
</file>

<file path=ppt/slides/_rels/slide130.xml.rels>&#65279;<?xml version="1.0" encoding="utf-8"?><Relationships xmlns="http://schemas.openxmlformats.org/package/2006/relationships"><Relationship Type="http://schemas.openxmlformats.org/officeDocument/2006/relationships/notesSlide" Target="/ppt/notesSlides/notesSlide130.xml" Id="Rec4de27bf289464d" /><Relationship Type="http://schemas.openxmlformats.org/officeDocument/2006/relationships/slideLayout" Target="/ppt/slideLayouts/slideLayout3.xml" Id="R6779dfb86d824b79" /></Relationships>
</file>

<file path=ppt/slides/_rels/slide131.xml.rels>&#65279;<?xml version="1.0" encoding="utf-8"?><Relationships xmlns="http://schemas.openxmlformats.org/package/2006/relationships"><Relationship Type="http://schemas.openxmlformats.org/officeDocument/2006/relationships/notesSlide" Target="/ppt/notesSlides/notesSlide131.xml" Id="R8952a9a77eed4dcf" /><Relationship Type="http://schemas.openxmlformats.org/officeDocument/2006/relationships/slideLayout" Target="/ppt/slideLayouts/slideLayout3.xml" Id="Rb6e069e6270a4cfe" /></Relationships>
</file>

<file path=ppt/slides/_rels/slide132.xml.rels>&#65279;<?xml version="1.0" encoding="utf-8"?><Relationships xmlns="http://schemas.openxmlformats.org/package/2006/relationships"><Relationship Type="http://schemas.openxmlformats.org/officeDocument/2006/relationships/notesSlide" Target="/ppt/notesSlides/notesSlide132.xml" Id="R5eaafee3fb274192" /><Relationship Type="http://schemas.openxmlformats.org/officeDocument/2006/relationships/slideLayout" Target="/ppt/slideLayouts/slideLayout1.xml" Id="R37d370f88e99432f" /></Relationships>
</file>

<file path=ppt/slides/_rels/slide133.xml.rels>&#65279;<?xml version="1.0" encoding="utf-8"?><Relationships xmlns="http://schemas.openxmlformats.org/package/2006/relationships"><Relationship Type="http://schemas.openxmlformats.org/officeDocument/2006/relationships/image" Target="/ppt/media/image55.png" Id="R439441be77ee4231" /><Relationship Type="http://schemas.openxmlformats.org/officeDocument/2006/relationships/notesSlide" Target="/ppt/notesSlides/notesSlide133.xml" Id="Rde0a448523dc4d26" /><Relationship Type="http://schemas.openxmlformats.org/officeDocument/2006/relationships/slideLayout" Target="/ppt/slideLayouts/slideLayout3.xml" Id="Rcc0ab70f475548d3" /></Relationships>
</file>

<file path=ppt/slides/_rels/slide134.xml.rels>&#65279;<?xml version="1.0" encoding="utf-8"?><Relationships xmlns="http://schemas.openxmlformats.org/package/2006/relationships"><Relationship Type="http://schemas.openxmlformats.org/officeDocument/2006/relationships/notesSlide" Target="/ppt/notesSlides/notesSlide134.xml" Id="R94cd883529f44be7" /><Relationship Type="http://schemas.openxmlformats.org/officeDocument/2006/relationships/slideLayout" Target="/ppt/slideLayouts/slideLayout3.xml" Id="R976caeedcf7c47b8" /></Relationships>
</file>

<file path=ppt/slides/_rels/slide135.xml.rels>&#65279;<?xml version="1.0" encoding="utf-8"?><Relationships xmlns="http://schemas.openxmlformats.org/package/2006/relationships"><Relationship Type="http://schemas.openxmlformats.org/officeDocument/2006/relationships/notesSlide" Target="/ppt/notesSlides/notesSlide135.xml" Id="Rf494ec37b65b4e2f" /><Relationship Type="http://schemas.openxmlformats.org/officeDocument/2006/relationships/slideLayout" Target="/ppt/slideLayouts/slideLayout3.xml" Id="R9a295e8694c64e42" /></Relationships>
</file>

<file path=ppt/slides/_rels/slide136.xml.rels>&#65279;<?xml version="1.0" encoding="utf-8"?><Relationships xmlns="http://schemas.openxmlformats.org/package/2006/relationships"><Relationship Type="http://schemas.openxmlformats.org/officeDocument/2006/relationships/notesSlide" Target="/ppt/notesSlides/notesSlide136.xml" Id="R58d3d200928943ef" /><Relationship Type="http://schemas.openxmlformats.org/officeDocument/2006/relationships/slideLayout" Target="/ppt/slideLayouts/slideLayout3.xml" Id="Re1b8cbf7760c4f89" /></Relationships>
</file>

<file path=ppt/slides/_rels/slide137.xml.rels>&#65279;<?xml version="1.0" encoding="utf-8"?><Relationships xmlns="http://schemas.openxmlformats.org/package/2006/relationships"><Relationship Type="http://schemas.openxmlformats.org/officeDocument/2006/relationships/notesSlide" Target="/ppt/notesSlides/notesSlide137.xml" Id="Ra461d5f4ba824b82" /><Relationship Type="http://schemas.openxmlformats.org/officeDocument/2006/relationships/slideLayout" Target="/ppt/slideLayouts/slideLayout3.xml" Id="Rc94b998a066d4cd6" /></Relationships>
</file>

<file path=ppt/slides/_rels/slide138.xml.rels>&#65279;<?xml version="1.0" encoding="utf-8"?><Relationships xmlns="http://schemas.openxmlformats.org/package/2006/relationships"><Relationship Type="http://schemas.openxmlformats.org/officeDocument/2006/relationships/notesSlide" Target="/ppt/notesSlides/notesSlide138.xml" Id="R3dd0a28110ac4938" /><Relationship Type="http://schemas.openxmlformats.org/officeDocument/2006/relationships/slideLayout" Target="/ppt/slideLayouts/slideLayout3.xml" Id="Re29c3d181d1e43a7" /></Relationships>
</file>

<file path=ppt/slides/_rels/slide139.xml.rels>&#65279;<?xml version="1.0" encoding="utf-8"?><Relationships xmlns="http://schemas.openxmlformats.org/package/2006/relationships"><Relationship Type="http://schemas.openxmlformats.org/officeDocument/2006/relationships/image" Target="/ppt/media/image56.png" Id="R347f0a68022b4576" /><Relationship Type="http://schemas.openxmlformats.org/officeDocument/2006/relationships/notesSlide" Target="/ppt/notesSlides/notesSlide139.xml" Id="Rd3994512d56f44b7" /><Relationship Type="http://schemas.openxmlformats.org/officeDocument/2006/relationships/slideLayout" Target="/ppt/slideLayouts/slideLayout3.xml" Id="R41b622f8cf3f433e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image" Target="/ppt/media/image11.png" Id="R9e3cfa5a3c9f4de9" /><Relationship Type="http://schemas.openxmlformats.org/officeDocument/2006/relationships/notesSlide" Target="/ppt/notesSlides/notesSlide14.xml" Id="R5effe12be81c4b4d" /><Relationship Type="http://schemas.openxmlformats.org/officeDocument/2006/relationships/slideLayout" Target="/ppt/slideLayouts/slideLayout3.xml" Id="R12cc8c3c3e3b4b16" /></Relationships>
</file>

<file path=ppt/slides/_rels/slide140.xml.rels>&#65279;<?xml version="1.0" encoding="utf-8"?><Relationships xmlns="http://schemas.openxmlformats.org/package/2006/relationships"><Relationship Type="http://schemas.openxmlformats.org/officeDocument/2006/relationships/notesSlide" Target="/ppt/notesSlides/notesSlide140.xml" Id="Rcb1fe6a40f284d90" /><Relationship Type="http://schemas.openxmlformats.org/officeDocument/2006/relationships/slideLayout" Target="/ppt/slideLayouts/slideLayout3.xml" Id="R126252430cfe444e" /></Relationships>
</file>

<file path=ppt/slides/_rels/slide141.xml.rels>&#65279;<?xml version="1.0" encoding="utf-8"?><Relationships xmlns="http://schemas.openxmlformats.org/package/2006/relationships"><Relationship Type="http://schemas.openxmlformats.org/officeDocument/2006/relationships/notesSlide" Target="/ppt/notesSlides/notesSlide141.xml" Id="R11235bd15f604180" /><Relationship Type="http://schemas.openxmlformats.org/officeDocument/2006/relationships/slideLayout" Target="/ppt/slideLayouts/slideLayout3.xml" Id="Rb93c2fdcd9f14b17" /></Relationships>
</file>

<file path=ppt/slides/_rels/slide142.xml.rels>&#65279;<?xml version="1.0" encoding="utf-8"?><Relationships xmlns="http://schemas.openxmlformats.org/package/2006/relationships"><Relationship Type="http://schemas.openxmlformats.org/officeDocument/2006/relationships/notesSlide" Target="/ppt/notesSlides/notesSlide142.xml" Id="R33ab88109c0a4ff8" /><Relationship Type="http://schemas.openxmlformats.org/officeDocument/2006/relationships/slideLayout" Target="/ppt/slideLayouts/slideLayout3.xml" Id="R227bfc4db7f84b3c" /></Relationships>
</file>

<file path=ppt/slides/_rels/slide143.xml.rels>&#65279;<?xml version="1.0" encoding="utf-8"?><Relationships xmlns="http://schemas.openxmlformats.org/package/2006/relationships"><Relationship Type="http://schemas.openxmlformats.org/officeDocument/2006/relationships/notesSlide" Target="/ppt/notesSlides/notesSlide143.xml" Id="Rb32ffa80a4314b9b" /><Relationship Type="http://schemas.openxmlformats.org/officeDocument/2006/relationships/slideLayout" Target="/ppt/slideLayouts/slideLayout3.xml" Id="R37a47521f25f49b3" /></Relationships>
</file>

<file path=ppt/slides/_rels/slide144.xml.rels>&#65279;<?xml version="1.0" encoding="utf-8"?><Relationships xmlns="http://schemas.openxmlformats.org/package/2006/relationships"><Relationship Type="http://schemas.openxmlformats.org/officeDocument/2006/relationships/image" Target="/ppt/media/image57.png" Id="Ra52860c08df24157" /><Relationship Type="http://schemas.openxmlformats.org/officeDocument/2006/relationships/notesSlide" Target="/ppt/notesSlides/notesSlide144.xml" Id="R8dcfa4558fd74555" /><Relationship Type="http://schemas.openxmlformats.org/officeDocument/2006/relationships/slideLayout" Target="/ppt/slideLayouts/slideLayout3.xml" Id="Re0991727ded84f0d" /></Relationships>
</file>

<file path=ppt/slides/_rels/slide145.xml.rels>&#65279;<?xml version="1.0" encoding="utf-8"?><Relationships xmlns="http://schemas.openxmlformats.org/package/2006/relationships"><Relationship Type="http://schemas.openxmlformats.org/officeDocument/2006/relationships/notesSlide" Target="/ppt/notesSlides/notesSlide145.xml" Id="R0d08f21e590d4521" /><Relationship Type="http://schemas.openxmlformats.org/officeDocument/2006/relationships/slideLayout" Target="/ppt/slideLayouts/slideLayout3.xml" Id="Rcc72efba462b4d86" /></Relationships>
</file>

<file path=ppt/slides/_rels/slide146.xml.rels>&#65279;<?xml version="1.0" encoding="utf-8"?><Relationships xmlns="http://schemas.openxmlformats.org/package/2006/relationships"><Relationship Type="http://schemas.openxmlformats.org/officeDocument/2006/relationships/notesSlide" Target="/ppt/notesSlides/notesSlide146.xml" Id="Reafc852d77dd4bcc" /><Relationship Type="http://schemas.openxmlformats.org/officeDocument/2006/relationships/slideLayout" Target="/ppt/slideLayouts/slideLayout3.xml" Id="R88d939c27ec04d13" /></Relationships>
</file>

<file path=ppt/slides/_rels/slide147.xml.rels>&#65279;<?xml version="1.0" encoding="utf-8"?><Relationships xmlns="http://schemas.openxmlformats.org/package/2006/relationships"><Relationship Type="http://schemas.openxmlformats.org/officeDocument/2006/relationships/notesSlide" Target="/ppt/notesSlides/notesSlide147.xml" Id="Rd42081aea4e64ec1" /><Relationship Type="http://schemas.openxmlformats.org/officeDocument/2006/relationships/slideLayout" Target="/ppt/slideLayouts/slideLayout1.xml" Id="R5999512b3e394031" /></Relationships>
</file>

<file path=ppt/slides/_rels/slide148.xml.rels>&#65279;<?xml version="1.0" encoding="utf-8"?><Relationships xmlns="http://schemas.openxmlformats.org/package/2006/relationships"><Relationship Type="http://schemas.openxmlformats.org/officeDocument/2006/relationships/notesSlide" Target="/ppt/notesSlides/notesSlide148.xml" Id="Rde475fc6b1ee46e5" /><Relationship Type="http://schemas.openxmlformats.org/officeDocument/2006/relationships/slideLayout" Target="/ppt/slideLayouts/slideLayout3.xml" Id="Re47471bd13a7442e" /></Relationships>
</file>

<file path=ppt/slides/_rels/slide149.xml.rels>&#65279;<?xml version="1.0" encoding="utf-8"?><Relationships xmlns="http://schemas.openxmlformats.org/package/2006/relationships"><Relationship Type="http://schemas.openxmlformats.org/officeDocument/2006/relationships/image" Target="/ppt/media/image58.png" Id="Rded84f50a84c4857" /><Relationship Type="http://schemas.openxmlformats.org/officeDocument/2006/relationships/notesSlide" Target="/ppt/notesSlides/notesSlide149.xml" Id="Rc7333ec737fd409c" /><Relationship Type="http://schemas.openxmlformats.org/officeDocument/2006/relationships/slideLayout" Target="/ppt/slideLayouts/slideLayout3.xml" Id="Raf06cda1d6284933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image" Target="/ppt/media/image12.png" Id="R0dc8f28d9d464456" /><Relationship Type="http://schemas.openxmlformats.org/officeDocument/2006/relationships/notesSlide" Target="/ppt/notesSlides/notesSlide15.xml" Id="R0d05e148ff1d47b8" /><Relationship Type="http://schemas.openxmlformats.org/officeDocument/2006/relationships/slideLayout" Target="/ppt/slideLayouts/slideLayout3.xml" Id="Rc8d48f6177fe4960" /></Relationships>
</file>

<file path=ppt/slides/_rels/slide150.xml.rels>&#65279;<?xml version="1.0" encoding="utf-8"?><Relationships xmlns="http://schemas.openxmlformats.org/package/2006/relationships"><Relationship Type="http://schemas.openxmlformats.org/officeDocument/2006/relationships/notesSlide" Target="/ppt/notesSlides/notesSlide150.xml" Id="R65ccd145a9d24cc5" /><Relationship Type="http://schemas.openxmlformats.org/officeDocument/2006/relationships/slideLayout" Target="/ppt/slideLayouts/slideLayout3.xml" Id="R4cee2faaba9a4521" /></Relationships>
</file>

<file path=ppt/slides/_rels/slide151.xml.rels>&#65279;<?xml version="1.0" encoding="utf-8"?><Relationships xmlns="http://schemas.openxmlformats.org/package/2006/relationships"><Relationship Type="http://schemas.openxmlformats.org/officeDocument/2006/relationships/notesSlide" Target="/ppt/notesSlides/notesSlide151.xml" Id="Re19fbe14ee4f41f1" /><Relationship Type="http://schemas.openxmlformats.org/officeDocument/2006/relationships/slideLayout" Target="/ppt/slideLayouts/slideLayout3.xml" Id="R1b5146195edf4916" /></Relationships>
</file>

<file path=ppt/slides/_rels/slide152.xml.rels>&#65279;<?xml version="1.0" encoding="utf-8"?><Relationships xmlns="http://schemas.openxmlformats.org/package/2006/relationships"><Relationship Type="http://schemas.openxmlformats.org/officeDocument/2006/relationships/notesSlide" Target="/ppt/notesSlides/notesSlide152.xml" Id="Rf74f73a03c714dbb" /><Relationship Type="http://schemas.openxmlformats.org/officeDocument/2006/relationships/slideLayout" Target="/ppt/slideLayouts/slideLayout3.xml" Id="R211eae7c422f4eb4" /></Relationships>
</file>

<file path=ppt/slides/_rels/slide153.xml.rels>&#65279;<?xml version="1.0" encoding="utf-8"?><Relationships xmlns="http://schemas.openxmlformats.org/package/2006/relationships"><Relationship Type="http://schemas.openxmlformats.org/officeDocument/2006/relationships/notesSlide" Target="/ppt/notesSlides/notesSlide153.xml" Id="Rf74fb5eda90941c2" /><Relationship Type="http://schemas.openxmlformats.org/officeDocument/2006/relationships/slideLayout" Target="/ppt/slideLayouts/slideLayout3.xml" Id="R5cb6f512861f4820" /></Relationships>
</file>

<file path=ppt/slides/_rels/slide154.xml.rels>&#65279;<?xml version="1.0" encoding="utf-8"?><Relationships xmlns="http://schemas.openxmlformats.org/package/2006/relationships"><Relationship Type="http://schemas.openxmlformats.org/officeDocument/2006/relationships/notesSlide" Target="/ppt/notesSlides/notesSlide154.xml" Id="R8fa5f5cb2fff4646" /><Relationship Type="http://schemas.openxmlformats.org/officeDocument/2006/relationships/slideLayout" Target="/ppt/slideLayouts/slideLayout3.xml" Id="Rb6e0a6220a044210" /></Relationships>
</file>

<file path=ppt/slides/_rels/slide155.xml.rels>&#65279;<?xml version="1.0" encoding="utf-8"?><Relationships xmlns="http://schemas.openxmlformats.org/package/2006/relationships"><Relationship Type="http://schemas.openxmlformats.org/officeDocument/2006/relationships/notesSlide" Target="/ppt/notesSlides/notesSlide155.xml" Id="R7b25189dea194fde" /><Relationship Type="http://schemas.openxmlformats.org/officeDocument/2006/relationships/slideLayout" Target="/ppt/slideLayouts/slideLayout3.xml" Id="R86d80f0a9e9f4fbc" /></Relationships>
</file>

<file path=ppt/slides/_rels/slide156.xml.rels>&#65279;<?xml version="1.0" encoding="utf-8"?><Relationships xmlns="http://schemas.openxmlformats.org/package/2006/relationships"><Relationship Type="http://schemas.openxmlformats.org/officeDocument/2006/relationships/notesSlide" Target="/ppt/notesSlides/notesSlide156.xml" Id="R8a61ddfbb6b343bf" /><Relationship Type="http://schemas.openxmlformats.org/officeDocument/2006/relationships/slideLayout" Target="/ppt/slideLayouts/slideLayout3.xml" Id="Re0ff95fac89c4f1f" /></Relationships>
</file>

<file path=ppt/slides/_rels/slide157.xml.rels>&#65279;<?xml version="1.0" encoding="utf-8"?><Relationships xmlns="http://schemas.openxmlformats.org/package/2006/relationships"><Relationship Type="http://schemas.openxmlformats.org/officeDocument/2006/relationships/image" Target="/ppt/media/image59.png" Id="R648e6931b61540ee" /><Relationship Type="http://schemas.openxmlformats.org/officeDocument/2006/relationships/notesSlide" Target="/ppt/notesSlides/notesSlide157.xml" Id="R4091fa2fbc494da7" /><Relationship Type="http://schemas.openxmlformats.org/officeDocument/2006/relationships/slideLayout" Target="/ppt/slideLayouts/slideLayout3.xml" Id="R52ef5511b85a4997" /></Relationships>
</file>

<file path=ppt/slides/_rels/slide158.xml.rels>&#65279;<?xml version="1.0" encoding="utf-8"?><Relationships xmlns="http://schemas.openxmlformats.org/package/2006/relationships"><Relationship Type="http://schemas.openxmlformats.org/officeDocument/2006/relationships/notesSlide" Target="/ppt/notesSlides/notesSlide158.xml" Id="R04cb8fda8993477d" /><Relationship Type="http://schemas.openxmlformats.org/officeDocument/2006/relationships/slideLayout" Target="/ppt/slideLayouts/slideLayout3.xml" Id="Rcc507818c1ce4cce" /></Relationships>
</file>

<file path=ppt/slides/_rels/slide159.xml.rels>&#65279;<?xml version="1.0" encoding="utf-8"?><Relationships xmlns="http://schemas.openxmlformats.org/package/2006/relationships"><Relationship Type="http://schemas.openxmlformats.org/officeDocument/2006/relationships/notesSlide" Target="/ppt/notesSlides/notesSlide159.xml" Id="R0732d38603b34071" /><Relationship Type="http://schemas.openxmlformats.org/officeDocument/2006/relationships/slideLayout" Target="/ppt/slideLayouts/slideLayout1.xml" Id="Ra5b389e176e046f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image" Target="/ppt/media/image13.png" Id="R13dd6081726148f2" /><Relationship Type="http://schemas.openxmlformats.org/officeDocument/2006/relationships/notesSlide" Target="/ppt/notesSlides/notesSlide16.xml" Id="R99ed8df57d6e4fea" /><Relationship Type="http://schemas.openxmlformats.org/officeDocument/2006/relationships/slideLayout" Target="/ppt/slideLayouts/slideLayout3.xml" Id="R1356033f15d54912" /></Relationships>
</file>

<file path=ppt/slides/_rels/slide160.xml.rels>&#65279;<?xml version="1.0" encoding="utf-8"?><Relationships xmlns="http://schemas.openxmlformats.org/package/2006/relationships"><Relationship Type="http://schemas.openxmlformats.org/officeDocument/2006/relationships/image" Target="/ppt/media/image60.png" Id="Rd0c2d6d1e1a54051" /><Relationship Type="http://schemas.openxmlformats.org/officeDocument/2006/relationships/notesSlide" Target="/ppt/notesSlides/notesSlide160.xml" Id="R243ee20e45374e50" /><Relationship Type="http://schemas.openxmlformats.org/officeDocument/2006/relationships/slideLayout" Target="/ppt/slideLayouts/slideLayout3.xml" Id="R6b157a7d52d04bd3" /></Relationships>
</file>

<file path=ppt/slides/_rels/slide161.xml.rels>&#65279;<?xml version="1.0" encoding="utf-8"?><Relationships xmlns="http://schemas.openxmlformats.org/package/2006/relationships"><Relationship Type="http://schemas.openxmlformats.org/officeDocument/2006/relationships/image" Target="/ppt/media/image61.png" Id="Rc5a90c3a3846478b" /><Relationship Type="http://schemas.openxmlformats.org/officeDocument/2006/relationships/notesSlide" Target="/ppt/notesSlides/notesSlide161.xml" Id="Rea69354f9f294e83" /><Relationship Type="http://schemas.openxmlformats.org/officeDocument/2006/relationships/slideLayout" Target="/ppt/slideLayouts/slideLayout3.xml" Id="R3c0c0fa1fb7643d3" /></Relationships>
</file>

<file path=ppt/slides/_rels/slide162.xml.rels>&#65279;<?xml version="1.0" encoding="utf-8"?><Relationships xmlns="http://schemas.openxmlformats.org/package/2006/relationships"><Relationship Type="http://schemas.openxmlformats.org/officeDocument/2006/relationships/image" Target="/ppt/media/image62.png" Id="R78a97d9e26674db3" /><Relationship Type="http://schemas.openxmlformats.org/officeDocument/2006/relationships/notesSlide" Target="/ppt/notesSlides/notesSlide162.xml" Id="Rcbe90bebe66a419f" /><Relationship Type="http://schemas.openxmlformats.org/officeDocument/2006/relationships/slideLayout" Target="/ppt/slideLayouts/slideLayout3.xml" Id="R97ec74d1b4fa4540" /></Relationships>
</file>

<file path=ppt/slides/_rels/slide163.xml.rels>&#65279;<?xml version="1.0" encoding="utf-8"?><Relationships xmlns="http://schemas.openxmlformats.org/package/2006/relationships"><Relationship Type="http://schemas.openxmlformats.org/officeDocument/2006/relationships/notesSlide" Target="/ppt/notesSlides/notesSlide163.xml" Id="R5a48aeb3e2ea466b" /><Relationship Type="http://schemas.openxmlformats.org/officeDocument/2006/relationships/slideLayout" Target="/ppt/slideLayouts/slideLayout3.xml" Id="R030e53daae874436" /></Relationships>
</file>

<file path=ppt/slides/_rels/slide164.xml.rels>&#65279;<?xml version="1.0" encoding="utf-8"?><Relationships xmlns="http://schemas.openxmlformats.org/package/2006/relationships"><Relationship Type="http://schemas.openxmlformats.org/officeDocument/2006/relationships/image" Target="/ppt/media/image63.png" Id="R5b6f6a93f4864881" /><Relationship Type="http://schemas.openxmlformats.org/officeDocument/2006/relationships/notesSlide" Target="/ppt/notesSlides/notesSlide164.xml" Id="R8902a7d7358d464b" /><Relationship Type="http://schemas.openxmlformats.org/officeDocument/2006/relationships/slideLayout" Target="/ppt/slideLayouts/slideLayout3.xml" Id="R5ccae174238d4da1" /></Relationships>
</file>

<file path=ppt/slides/_rels/slide165.xml.rels>&#65279;<?xml version="1.0" encoding="utf-8"?><Relationships xmlns="http://schemas.openxmlformats.org/package/2006/relationships"><Relationship Type="http://schemas.openxmlformats.org/officeDocument/2006/relationships/image" Target="/ppt/media/image64.png" Id="R4bfbaa7af35244da" /><Relationship Type="http://schemas.openxmlformats.org/officeDocument/2006/relationships/notesSlide" Target="/ppt/notesSlides/notesSlide165.xml" Id="R2b8f34e2bff84ef0" /><Relationship Type="http://schemas.openxmlformats.org/officeDocument/2006/relationships/slideLayout" Target="/ppt/slideLayouts/slideLayout3.xml" Id="R3fc210e70b264ea2" /></Relationships>
</file>

<file path=ppt/slides/_rels/slide166.xml.rels>&#65279;<?xml version="1.0" encoding="utf-8"?><Relationships xmlns="http://schemas.openxmlformats.org/package/2006/relationships"><Relationship Type="http://schemas.openxmlformats.org/officeDocument/2006/relationships/image" Target="/ppt/media/image65.png" Id="R474ef86987384a78" /><Relationship Type="http://schemas.openxmlformats.org/officeDocument/2006/relationships/notesSlide" Target="/ppt/notesSlides/notesSlide166.xml" Id="R289c9f1a0ea04d14" /><Relationship Type="http://schemas.openxmlformats.org/officeDocument/2006/relationships/slideLayout" Target="/ppt/slideLayouts/slideLayout3.xml" Id="R6abf74b655ed486d" /></Relationships>
</file>

<file path=ppt/slides/_rels/slide167.xml.rels>&#65279;<?xml version="1.0" encoding="utf-8"?><Relationships xmlns="http://schemas.openxmlformats.org/package/2006/relationships"><Relationship Type="http://schemas.openxmlformats.org/officeDocument/2006/relationships/image" Target="/ppt/media/image66.png" Id="R52146011532c4770" /><Relationship Type="http://schemas.openxmlformats.org/officeDocument/2006/relationships/notesSlide" Target="/ppt/notesSlides/notesSlide167.xml" Id="R74b97f367f63476a" /><Relationship Type="http://schemas.openxmlformats.org/officeDocument/2006/relationships/slideLayout" Target="/ppt/slideLayouts/slideLayout3.xml" Id="R27cdd31a10534cd4" /></Relationships>
</file>

<file path=ppt/slides/_rels/slide168.xml.rels>&#65279;<?xml version="1.0" encoding="utf-8"?><Relationships xmlns="http://schemas.openxmlformats.org/package/2006/relationships"><Relationship Type="http://schemas.openxmlformats.org/officeDocument/2006/relationships/notesSlide" Target="/ppt/notesSlides/notesSlide168.xml" Id="R94642e6eddf343da" /><Relationship Type="http://schemas.openxmlformats.org/officeDocument/2006/relationships/slideLayout" Target="/ppt/slideLayouts/slideLayout3.xml" Id="Rc33aad8c904f490c" /></Relationships>
</file>

<file path=ppt/slides/_rels/slide169.xml.rels>&#65279;<?xml version="1.0" encoding="utf-8"?><Relationships xmlns="http://schemas.openxmlformats.org/package/2006/relationships"><Relationship Type="http://schemas.openxmlformats.org/officeDocument/2006/relationships/notesSlide" Target="/ppt/notesSlides/notesSlide169.xml" Id="R1ab3922019f4482d" /><Relationship Type="http://schemas.openxmlformats.org/officeDocument/2006/relationships/slideLayout" Target="/ppt/slideLayouts/slideLayout3.xml" Id="R2423789b57ab4096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notesSlide" Target="/ppt/notesSlides/notesSlide17.xml" Id="Rdd2f870dc884417f" /><Relationship Type="http://schemas.openxmlformats.org/officeDocument/2006/relationships/slideLayout" Target="/ppt/slideLayouts/slideLayout3.xml" Id="Rfba72f3040e74756" /></Relationships>
</file>

<file path=ppt/slides/_rels/slide170.xml.rels>&#65279;<?xml version="1.0" encoding="utf-8"?><Relationships xmlns="http://schemas.openxmlformats.org/package/2006/relationships"><Relationship Type="http://schemas.openxmlformats.org/officeDocument/2006/relationships/image" Target="/ppt/media/image67.png" Id="Rd3c0258b8a1344fb" /><Relationship Type="http://schemas.openxmlformats.org/officeDocument/2006/relationships/notesSlide" Target="/ppt/notesSlides/notesSlide170.xml" Id="Ra2040a0e8bba46f4" /><Relationship Type="http://schemas.openxmlformats.org/officeDocument/2006/relationships/slideLayout" Target="/ppt/slideLayouts/slideLayout3.xml" Id="Rde962811940b450a" /></Relationships>
</file>

<file path=ppt/slides/_rels/slide171.xml.rels>&#65279;<?xml version="1.0" encoding="utf-8"?><Relationships xmlns="http://schemas.openxmlformats.org/package/2006/relationships"><Relationship Type="http://schemas.openxmlformats.org/officeDocument/2006/relationships/notesSlide" Target="/ppt/notesSlides/notesSlide171.xml" Id="R8d838cdb85a340de" /><Relationship Type="http://schemas.openxmlformats.org/officeDocument/2006/relationships/slideLayout" Target="/ppt/slideLayouts/slideLayout1.xml" Id="Ra2adab5cc58d495c" /></Relationships>
</file>

<file path=ppt/slides/_rels/slide172.xml.rels>&#65279;<?xml version="1.0" encoding="utf-8"?><Relationships xmlns="http://schemas.openxmlformats.org/package/2006/relationships"><Relationship Type="http://schemas.openxmlformats.org/officeDocument/2006/relationships/image" Target="/ppt/media/image68.png" Id="Ra7693cef1c414ec2" /><Relationship Type="http://schemas.openxmlformats.org/officeDocument/2006/relationships/notesSlide" Target="/ppt/notesSlides/notesSlide172.xml" Id="R794fc2ecee1d48fb" /><Relationship Type="http://schemas.openxmlformats.org/officeDocument/2006/relationships/slideLayout" Target="/ppt/slideLayouts/slideLayout3.xml" Id="Rc9564e4304104fb1" /></Relationships>
</file>

<file path=ppt/slides/_rels/slide173.xml.rels>&#65279;<?xml version="1.0" encoding="utf-8"?><Relationships xmlns="http://schemas.openxmlformats.org/package/2006/relationships"><Relationship Type="http://schemas.openxmlformats.org/officeDocument/2006/relationships/image" Target="/ppt/media/image69.png" Id="Re91f73f4c08f49e8" /><Relationship Type="http://schemas.openxmlformats.org/officeDocument/2006/relationships/notesSlide" Target="/ppt/notesSlides/notesSlide173.xml" Id="R3e2d94ddcf734ed5" /><Relationship Type="http://schemas.openxmlformats.org/officeDocument/2006/relationships/slideLayout" Target="/ppt/slideLayouts/slideLayout5.xml" Id="R8397d76ba7b546a1" /></Relationships>
</file>

<file path=ppt/slides/_rels/slide174.xml.rels>&#65279;<?xml version="1.0" encoding="utf-8"?><Relationships xmlns="http://schemas.openxmlformats.org/package/2006/relationships"><Relationship Type="http://schemas.openxmlformats.org/officeDocument/2006/relationships/image" Target="/ppt/media/image70.png" Id="R016a979848504959" /><Relationship Type="http://schemas.openxmlformats.org/officeDocument/2006/relationships/notesSlide" Target="/ppt/notesSlides/notesSlide174.xml" Id="R77914e2a4f144395" /><Relationship Type="http://schemas.openxmlformats.org/officeDocument/2006/relationships/slideLayout" Target="/ppt/slideLayouts/slideLayout3.xml" Id="Ra4838c43473c411a" /></Relationships>
</file>

<file path=ppt/slides/_rels/slide175.xml.rels>&#65279;<?xml version="1.0" encoding="utf-8"?><Relationships xmlns="http://schemas.openxmlformats.org/package/2006/relationships"><Relationship Type="http://schemas.openxmlformats.org/officeDocument/2006/relationships/image" Target="/ppt/media/image71.png" Id="Rf52f6dd9fd094a1e" /><Relationship Type="http://schemas.openxmlformats.org/officeDocument/2006/relationships/notesSlide" Target="/ppt/notesSlides/notesSlide175.xml" Id="R98d7f67d08ac47ed" /><Relationship Type="http://schemas.openxmlformats.org/officeDocument/2006/relationships/slideLayout" Target="/ppt/slideLayouts/slideLayout3.xml" Id="R102a43b9f0874a3b" /></Relationships>
</file>

<file path=ppt/slides/_rels/slide176.xml.rels>&#65279;<?xml version="1.0" encoding="utf-8"?><Relationships xmlns="http://schemas.openxmlformats.org/package/2006/relationships"><Relationship Type="http://schemas.openxmlformats.org/officeDocument/2006/relationships/notesSlide" Target="/ppt/notesSlides/notesSlide176.xml" Id="R51aa4539c6a443eb" /><Relationship Type="http://schemas.openxmlformats.org/officeDocument/2006/relationships/slideLayout" Target="/ppt/slideLayouts/slideLayout3.xml" Id="Rb86dabea3ad646aa" /></Relationships>
</file>

<file path=ppt/slides/_rels/slide177.xml.rels>&#65279;<?xml version="1.0" encoding="utf-8"?><Relationships xmlns="http://schemas.openxmlformats.org/package/2006/relationships"><Relationship Type="http://schemas.openxmlformats.org/officeDocument/2006/relationships/notesSlide" Target="/ppt/notesSlides/notesSlide177.xml" Id="R3eb218c6e663416a" /><Relationship Type="http://schemas.openxmlformats.org/officeDocument/2006/relationships/slideLayout" Target="/ppt/slideLayouts/slideLayout3.xml" Id="R5b553750302342db" /></Relationships>
</file>

<file path=ppt/slides/_rels/slide178.xml.rels>&#65279;<?xml version="1.0" encoding="utf-8"?><Relationships xmlns="http://schemas.openxmlformats.org/package/2006/relationships"><Relationship Type="http://schemas.openxmlformats.org/officeDocument/2006/relationships/notesSlide" Target="/ppt/notesSlides/notesSlide178.xml" Id="R9b9e56f4fedb4fe9" /><Relationship Type="http://schemas.openxmlformats.org/officeDocument/2006/relationships/slideLayout" Target="/ppt/slideLayouts/slideLayout3.xml" Id="R0470ed47dc13410c" /></Relationships>
</file>

<file path=ppt/slides/_rels/slide179.xml.rels>&#65279;<?xml version="1.0" encoding="utf-8"?><Relationships xmlns="http://schemas.openxmlformats.org/package/2006/relationships"><Relationship Type="http://schemas.openxmlformats.org/officeDocument/2006/relationships/image" Target="/ppt/media/image72.png" Id="Rfead3b2746ce4018" /><Relationship Type="http://schemas.openxmlformats.org/officeDocument/2006/relationships/notesSlide" Target="/ppt/notesSlides/notesSlide179.xml" Id="R555c9fe43e864c79" /><Relationship Type="http://schemas.openxmlformats.org/officeDocument/2006/relationships/slideLayout" Target="/ppt/slideLayouts/slideLayout3.xml" Id="R97ef6a1bd03f4915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notesSlide" Target="/ppt/notesSlides/notesSlide18.xml" Id="Rde02f3be239c41ed" /><Relationship Type="http://schemas.openxmlformats.org/officeDocument/2006/relationships/slideLayout" Target="/ppt/slideLayouts/slideLayout3.xml" Id="R6a53740c1b6842f1" /></Relationships>
</file>

<file path=ppt/slides/_rels/slide180.xml.rels>&#65279;<?xml version="1.0" encoding="utf-8"?><Relationships xmlns="http://schemas.openxmlformats.org/package/2006/relationships"><Relationship Type="http://schemas.openxmlformats.org/officeDocument/2006/relationships/notesSlide" Target="/ppt/notesSlides/notesSlide180.xml" Id="R690dad1a160a4f6f" /><Relationship Type="http://schemas.openxmlformats.org/officeDocument/2006/relationships/slideLayout" Target="/ppt/slideLayouts/slideLayout3.xml" Id="R4572b915f2eb41f3" /></Relationships>
</file>

<file path=ppt/slides/_rels/slide181.xml.rels>&#65279;<?xml version="1.0" encoding="utf-8"?><Relationships xmlns="http://schemas.openxmlformats.org/package/2006/relationships"><Relationship Type="http://schemas.openxmlformats.org/officeDocument/2006/relationships/notesSlide" Target="/ppt/notesSlides/notesSlide181.xml" Id="R9f2c50fa31234e55" /><Relationship Type="http://schemas.openxmlformats.org/officeDocument/2006/relationships/slideLayout" Target="/ppt/slideLayouts/slideLayout3.xml" Id="R263795729f4c44c2" /></Relationships>
</file>

<file path=ppt/slides/_rels/slide182.xml.rels>&#65279;<?xml version="1.0" encoding="utf-8"?><Relationships xmlns="http://schemas.openxmlformats.org/package/2006/relationships"><Relationship Type="http://schemas.openxmlformats.org/officeDocument/2006/relationships/image" Target="/ppt/media/image73.png" Id="R8fc237500aa249fb" /><Relationship Type="http://schemas.openxmlformats.org/officeDocument/2006/relationships/notesSlide" Target="/ppt/notesSlides/notesSlide182.xml" Id="Re966cc20f7c04f17" /><Relationship Type="http://schemas.openxmlformats.org/officeDocument/2006/relationships/slideLayout" Target="/ppt/slideLayouts/slideLayout3.xml" Id="R705a6347a21b4baa" /></Relationships>
</file>

<file path=ppt/slides/_rels/slide183.xml.rels>&#65279;<?xml version="1.0" encoding="utf-8"?><Relationships xmlns="http://schemas.openxmlformats.org/package/2006/relationships"><Relationship Type="http://schemas.openxmlformats.org/officeDocument/2006/relationships/notesSlide" Target="/ppt/notesSlides/notesSlide183.xml" Id="R6626660c3d1f4f95" /><Relationship Type="http://schemas.openxmlformats.org/officeDocument/2006/relationships/slideLayout" Target="/ppt/slideLayouts/slideLayout3.xml" Id="Re6938756f5ab4f0a" /></Relationships>
</file>

<file path=ppt/slides/_rels/slide184.xml.rels>&#65279;<?xml version="1.0" encoding="utf-8"?><Relationships xmlns="http://schemas.openxmlformats.org/package/2006/relationships"><Relationship Type="http://schemas.openxmlformats.org/officeDocument/2006/relationships/notesSlide" Target="/ppt/notesSlides/notesSlide184.xml" Id="R8daf2f461a5945da" /><Relationship Type="http://schemas.openxmlformats.org/officeDocument/2006/relationships/slideLayout" Target="/ppt/slideLayouts/slideLayout1.xml" Id="R20ac7a5febc54512" /></Relationships>
</file>

<file path=ppt/slides/_rels/slide185.xml.rels>&#65279;<?xml version="1.0" encoding="utf-8"?><Relationships xmlns="http://schemas.openxmlformats.org/package/2006/relationships"><Relationship Type="http://schemas.openxmlformats.org/officeDocument/2006/relationships/image" Target="/ppt/media/image74.png" Id="R879e24f6b33a4d5a" /><Relationship Type="http://schemas.openxmlformats.org/officeDocument/2006/relationships/notesSlide" Target="/ppt/notesSlides/notesSlide185.xml" Id="R06e2a7d628d042b3" /><Relationship Type="http://schemas.openxmlformats.org/officeDocument/2006/relationships/slideLayout" Target="/ppt/slideLayouts/slideLayout3.xml" Id="R434a35a9e3ca4708" /></Relationships>
</file>

<file path=ppt/slides/_rels/slide186.xml.rels>&#65279;<?xml version="1.0" encoding="utf-8"?><Relationships xmlns="http://schemas.openxmlformats.org/package/2006/relationships"><Relationship Type="http://schemas.openxmlformats.org/officeDocument/2006/relationships/image" Target="/ppt/media/image75.png" Id="Re7e7ad17eb034048" /><Relationship Type="http://schemas.openxmlformats.org/officeDocument/2006/relationships/notesSlide" Target="/ppt/notesSlides/notesSlide186.xml" Id="R264942bd5681489e" /><Relationship Type="http://schemas.openxmlformats.org/officeDocument/2006/relationships/slideLayout" Target="/ppt/slideLayouts/slideLayout3.xml" Id="R3c45956f846647fc" /></Relationships>
</file>

<file path=ppt/slides/_rels/slide187.xml.rels>&#65279;<?xml version="1.0" encoding="utf-8"?><Relationships xmlns="http://schemas.openxmlformats.org/package/2006/relationships"><Relationship Type="http://schemas.openxmlformats.org/officeDocument/2006/relationships/notesSlide" Target="/ppt/notesSlides/notesSlide187.xml" Id="R441991001fc246de" /><Relationship Type="http://schemas.openxmlformats.org/officeDocument/2006/relationships/slideLayout" Target="/ppt/slideLayouts/slideLayout1.xml" Id="R0bc2b564b78c4a45" /></Relationships>
</file>

<file path=ppt/slides/_rels/slide188.xml.rels>&#65279;<?xml version="1.0" encoding="utf-8"?><Relationships xmlns="http://schemas.openxmlformats.org/package/2006/relationships"><Relationship Type="http://schemas.openxmlformats.org/officeDocument/2006/relationships/image" Target="/ppt/media/image76.png" Id="Rfdb5000c13db4b33" /><Relationship Type="http://schemas.openxmlformats.org/officeDocument/2006/relationships/notesSlide" Target="/ppt/notesSlides/notesSlide188.xml" Id="Rc31cc1b2f46f4d3c" /><Relationship Type="http://schemas.openxmlformats.org/officeDocument/2006/relationships/slideLayout" Target="/ppt/slideLayouts/slideLayout3.xml" Id="Ra53cd205415942a5" /></Relationships>
</file>

<file path=ppt/slides/_rels/slide189.xml.rels>&#65279;<?xml version="1.0" encoding="utf-8"?><Relationships xmlns="http://schemas.openxmlformats.org/package/2006/relationships"><Relationship Type="http://schemas.openxmlformats.org/officeDocument/2006/relationships/image" Target="/ppt/media/image77.png" Id="R9309305ac8c74e6c" /><Relationship Type="http://schemas.openxmlformats.org/officeDocument/2006/relationships/notesSlide" Target="/ppt/notesSlides/notesSlide189.xml" Id="Ra0553c44eedf4c4d" /><Relationship Type="http://schemas.openxmlformats.org/officeDocument/2006/relationships/slideLayout" Target="/ppt/slideLayouts/slideLayout3.xml" Id="R6de9dea738c84640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image" Target="/ppt/media/image14.png" Id="R6f3ded15c3c5481a" /><Relationship Type="http://schemas.openxmlformats.org/officeDocument/2006/relationships/notesSlide" Target="/ppt/notesSlides/notesSlide19.xml" Id="Rdbca09fbbede4e86" /><Relationship Type="http://schemas.openxmlformats.org/officeDocument/2006/relationships/slideLayout" Target="/ppt/slideLayouts/slideLayout3.xml" Id="R0d6905fdebf24749" /></Relationships>
</file>

<file path=ppt/slides/_rels/slide190.xml.rels>&#65279;<?xml version="1.0" encoding="utf-8"?><Relationships xmlns="http://schemas.openxmlformats.org/package/2006/relationships"><Relationship Type="http://schemas.openxmlformats.org/officeDocument/2006/relationships/notesSlide" Target="/ppt/notesSlides/notesSlide190.xml" Id="Rcf04748452a3426b" /><Relationship Type="http://schemas.openxmlformats.org/officeDocument/2006/relationships/slideLayout" Target="/ppt/slideLayouts/slideLayout3.xml" Id="R4c8630f64ce84bb0" /></Relationships>
</file>

<file path=ppt/slides/_rels/slide191.xml.rels>&#65279;<?xml version="1.0" encoding="utf-8"?><Relationships xmlns="http://schemas.openxmlformats.org/package/2006/relationships"><Relationship Type="http://schemas.openxmlformats.org/officeDocument/2006/relationships/image" Target="/ppt/media/image78.png" Id="Rfc241b891ced4708" /><Relationship Type="http://schemas.openxmlformats.org/officeDocument/2006/relationships/notesSlide" Target="/ppt/notesSlides/notesSlide191.xml" Id="R676a449e1cb5428e" /><Relationship Type="http://schemas.openxmlformats.org/officeDocument/2006/relationships/slideLayout" Target="/ppt/slideLayouts/slideLayout3.xml" Id="R348f3652060a4075" /></Relationships>
</file>

<file path=ppt/slides/_rels/slide192.xml.rels>&#65279;<?xml version="1.0" encoding="utf-8"?><Relationships xmlns="http://schemas.openxmlformats.org/package/2006/relationships"><Relationship Type="http://schemas.openxmlformats.org/officeDocument/2006/relationships/image" Target="/ppt/media/image79.png" Id="Rabf068399d5c4a9e" /><Relationship Type="http://schemas.openxmlformats.org/officeDocument/2006/relationships/notesSlide" Target="/ppt/notesSlides/notesSlide192.xml" Id="R8cd5dbeefcd14711" /><Relationship Type="http://schemas.openxmlformats.org/officeDocument/2006/relationships/slideLayout" Target="/ppt/slideLayouts/slideLayout5.xml" Id="R35b95bc7595044fb" /></Relationships>
</file>

<file path=ppt/slides/_rels/slide193.xml.rels>&#65279;<?xml version="1.0" encoding="utf-8"?><Relationships xmlns="http://schemas.openxmlformats.org/package/2006/relationships"><Relationship Type="http://schemas.openxmlformats.org/officeDocument/2006/relationships/notesSlide" Target="/ppt/notesSlides/notesSlide193.xml" Id="R81987cddafef40d6" /><Relationship Type="http://schemas.openxmlformats.org/officeDocument/2006/relationships/slideLayout" Target="/ppt/slideLayouts/slideLayout3.xml" Id="R67c13b56db3d4b92" /></Relationships>
</file>

<file path=ppt/slides/_rels/slide194.xml.rels>&#65279;<?xml version="1.0" encoding="utf-8"?><Relationships xmlns="http://schemas.openxmlformats.org/package/2006/relationships"><Relationship Type="http://schemas.openxmlformats.org/officeDocument/2006/relationships/image" Target="/ppt/media/image80.png" Id="Re8570f3be35d45e6" /><Relationship Type="http://schemas.openxmlformats.org/officeDocument/2006/relationships/notesSlide" Target="/ppt/notesSlides/notesSlide194.xml" Id="R4dddb875629d486b" /><Relationship Type="http://schemas.openxmlformats.org/officeDocument/2006/relationships/slideLayout" Target="/ppt/slideLayouts/slideLayout3.xml" Id="R9dd79ef158154dff" /><Relationship Type="http://schemas.openxmlformats.org/officeDocument/2006/relationships/hyperlink" Target="https://fastercapital.com/content/Data-Center-Consolidation-Initiative--DCCI.html" TargetMode="External" Id="rcId79b0655d99cf41d0" /><Relationship Type="http://schemas.openxmlformats.org/officeDocument/2006/relationships/hyperlink" Target="https://fastercapital.com/content/Data-Center-Consolidation-Initiative--DCCI.html" TargetMode="External" Id="rcId92faf9ac459d4127" /></Relationships>
</file>

<file path=ppt/slides/_rels/slide195.xml.rels>&#65279;<?xml version="1.0" encoding="utf-8"?><Relationships xmlns="http://schemas.openxmlformats.org/package/2006/relationships"><Relationship Type="http://schemas.openxmlformats.org/officeDocument/2006/relationships/notesSlide" Target="/ppt/notesSlides/notesSlide195.xml" Id="R9aff4377a0b547b2" /><Relationship Type="http://schemas.openxmlformats.org/officeDocument/2006/relationships/slideLayout" Target="/ppt/slideLayouts/slideLayout3.xml" Id="R6bedac9998734673" /></Relationships>
</file>

<file path=ppt/slides/_rels/slide196.xml.rels>&#65279;<?xml version="1.0" encoding="utf-8"?><Relationships xmlns="http://schemas.openxmlformats.org/package/2006/relationships"><Relationship Type="http://schemas.openxmlformats.org/officeDocument/2006/relationships/notesSlide" Target="/ppt/notesSlides/notesSlide196.xml" Id="Rdd2706ce818049e2" /><Relationship Type="http://schemas.openxmlformats.org/officeDocument/2006/relationships/slideLayout" Target="/ppt/slideLayouts/slideLayout3.xml" Id="R35ab6ed9d3b34171" /></Relationships>
</file>

<file path=ppt/slides/_rels/slide197.xml.rels>&#65279;<?xml version="1.0" encoding="utf-8"?><Relationships xmlns="http://schemas.openxmlformats.org/package/2006/relationships"><Relationship Type="http://schemas.openxmlformats.org/officeDocument/2006/relationships/notesSlide" Target="/ppt/notesSlides/notesSlide197.xml" Id="Re3db2cc0e5594a76" /><Relationship Type="http://schemas.openxmlformats.org/officeDocument/2006/relationships/slideLayout" Target="/ppt/slideLayouts/slideLayout3.xml" Id="R034ec479fa5a4633" /></Relationships>
</file>

<file path=ppt/slides/_rels/slide198.xml.rels>&#65279;<?xml version="1.0" encoding="utf-8"?><Relationships xmlns="http://schemas.openxmlformats.org/package/2006/relationships"><Relationship Type="http://schemas.openxmlformats.org/officeDocument/2006/relationships/notesSlide" Target="/ppt/notesSlides/notesSlide198.xml" Id="Rd8bc045cf5a24989" /><Relationship Type="http://schemas.openxmlformats.org/officeDocument/2006/relationships/slideLayout" Target="/ppt/slideLayouts/slideLayout3.xml" Id="Rdbbd26c0bd13486e" /></Relationships>
</file>

<file path=ppt/slides/_rels/slide199.xml.rels>&#65279;<?xml version="1.0" encoding="utf-8"?><Relationships xmlns="http://schemas.openxmlformats.org/package/2006/relationships"><Relationship Type="http://schemas.openxmlformats.org/officeDocument/2006/relationships/notesSlide" Target="/ppt/notesSlides/notesSlide199.xml" Id="R2be87c1ed3174507" /><Relationship Type="http://schemas.openxmlformats.org/officeDocument/2006/relationships/slideLayout" Target="/ppt/slideLayouts/slideLayout1.xml" Id="R632be8682f3344bd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.png" Id="Rf9fa981ed4154a9d" /><Relationship Type="http://schemas.openxmlformats.org/officeDocument/2006/relationships/notesSlide" Target="/ppt/notesSlides/notesSlide2.xml" Id="Rfab87eb8ed064e0d" /><Relationship Type="http://schemas.openxmlformats.org/officeDocument/2006/relationships/slideLayout" Target="/ppt/slideLayouts/slideLayout3.xml" Id="R61deeccfe8ef47f1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notesSlide" Target="/ppt/notesSlides/notesSlide20.xml" Id="R085265cc445b46a0" /><Relationship Type="http://schemas.openxmlformats.org/officeDocument/2006/relationships/slideLayout" Target="/ppt/slideLayouts/slideLayout1.xml" Id="Rb206b3e00ba1457f" /></Relationships>
</file>

<file path=ppt/slides/_rels/slide200.xml.rels>&#65279;<?xml version="1.0" encoding="utf-8"?><Relationships xmlns="http://schemas.openxmlformats.org/package/2006/relationships"><Relationship Type="http://schemas.openxmlformats.org/officeDocument/2006/relationships/image" Target="/ppt/media/image81.png" Id="R168264a90b3547c1" /><Relationship Type="http://schemas.openxmlformats.org/officeDocument/2006/relationships/notesSlide" Target="/ppt/notesSlides/notesSlide200.xml" Id="R5de59def0c1c4226" /><Relationship Type="http://schemas.openxmlformats.org/officeDocument/2006/relationships/slideLayout" Target="/ppt/slideLayouts/slideLayout3.xml" Id="Re5459d2d3dae4fe5" /></Relationships>
</file>

<file path=ppt/slides/_rels/slide201.xml.rels>&#65279;<?xml version="1.0" encoding="utf-8"?><Relationships xmlns="http://schemas.openxmlformats.org/package/2006/relationships"><Relationship Type="http://schemas.openxmlformats.org/officeDocument/2006/relationships/image" Target="/ppt/media/image82.png" Id="Rf27491695df248f5" /><Relationship Type="http://schemas.openxmlformats.org/officeDocument/2006/relationships/notesSlide" Target="/ppt/notesSlides/notesSlide201.xml" Id="R9ced508304714003" /><Relationship Type="http://schemas.openxmlformats.org/officeDocument/2006/relationships/slideLayout" Target="/ppt/slideLayouts/slideLayout3.xml" Id="Red8a4022afe64875" /></Relationships>
</file>

<file path=ppt/slides/_rels/slide202.xml.rels>&#65279;<?xml version="1.0" encoding="utf-8"?><Relationships xmlns="http://schemas.openxmlformats.org/package/2006/relationships"><Relationship Type="http://schemas.openxmlformats.org/officeDocument/2006/relationships/image" Target="/ppt/media/image83.png" Id="R12ecfb39f0aa4c0f" /><Relationship Type="http://schemas.openxmlformats.org/officeDocument/2006/relationships/notesSlide" Target="/ppt/notesSlides/notesSlide202.xml" Id="R75328fc70b064ecd" /><Relationship Type="http://schemas.openxmlformats.org/officeDocument/2006/relationships/slideLayout" Target="/ppt/slideLayouts/slideLayout3.xml" Id="Rfe744f4372e04dec" /></Relationships>
</file>

<file path=ppt/slides/_rels/slide203.xml.rels>&#65279;<?xml version="1.0" encoding="utf-8"?><Relationships xmlns="http://schemas.openxmlformats.org/package/2006/relationships"><Relationship Type="http://schemas.openxmlformats.org/officeDocument/2006/relationships/image" Target="/ppt/media/image84.png" Id="R0b150d2e97b04b2f" /><Relationship Type="http://schemas.openxmlformats.org/officeDocument/2006/relationships/notesSlide" Target="/ppt/notesSlides/notesSlide203.xml" Id="R27d73a21a7194ad8" /><Relationship Type="http://schemas.openxmlformats.org/officeDocument/2006/relationships/slideLayout" Target="/ppt/slideLayouts/slideLayout5.xml" Id="R9f3a23b18cdb47eb" /></Relationships>
</file>

<file path=ppt/slides/_rels/slide204.xml.rels>&#65279;<?xml version="1.0" encoding="utf-8"?><Relationships xmlns="http://schemas.openxmlformats.org/package/2006/relationships"><Relationship Type="http://schemas.openxmlformats.org/officeDocument/2006/relationships/image" Target="/ppt/media/image85.png" Id="R6788e03ff0c6436c" /><Relationship Type="http://schemas.openxmlformats.org/officeDocument/2006/relationships/notesSlide" Target="/ppt/notesSlides/notesSlide204.xml" Id="Rdedb59599e244276" /><Relationship Type="http://schemas.openxmlformats.org/officeDocument/2006/relationships/slideLayout" Target="/ppt/slideLayouts/slideLayout3.xml" Id="Rcc6ac1cb6b2c4888" /></Relationships>
</file>

<file path=ppt/slides/_rels/slide205.xml.rels>&#65279;<?xml version="1.0" encoding="utf-8"?><Relationships xmlns="http://schemas.openxmlformats.org/package/2006/relationships"><Relationship Type="http://schemas.openxmlformats.org/officeDocument/2006/relationships/image" Target="/ppt/media/image86.png" Id="R75543def79b840ef" /><Relationship Type="http://schemas.openxmlformats.org/officeDocument/2006/relationships/notesSlide" Target="/ppt/notesSlides/notesSlide205.xml" Id="R44266a137b8341ea" /><Relationship Type="http://schemas.openxmlformats.org/officeDocument/2006/relationships/slideLayout" Target="/ppt/slideLayouts/slideLayout3.xml" Id="Rcd25a88109f24d27" /></Relationships>
</file>

<file path=ppt/slides/_rels/slide206.xml.rels>&#65279;<?xml version="1.0" encoding="utf-8"?><Relationships xmlns="http://schemas.openxmlformats.org/package/2006/relationships"><Relationship Type="http://schemas.openxmlformats.org/officeDocument/2006/relationships/image" Target="/ppt/media/image87.png" Id="Rc18018e4f83d404e" /><Relationship Type="http://schemas.openxmlformats.org/officeDocument/2006/relationships/notesSlide" Target="/ppt/notesSlides/notesSlide206.xml" Id="Rf3372d4031e74fb3" /><Relationship Type="http://schemas.openxmlformats.org/officeDocument/2006/relationships/slideLayout" Target="/ppt/slideLayouts/slideLayout3.xml" Id="R8edb36aad4e44c83" /></Relationships>
</file>

<file path=ppt/slides/_rels/slide207.xml.rels>&#65279;<?xml version="1.0" encoding="utf-8"?><Relationships xmlns="http://schemas.openxmlformats.org/package/2006/relationships"><Relationship Type="http://schemas.openxmlformats.org/officeDocument/2006/relationships/image" Target="/ppt/media/image88.png" Id="R9d67abe9adb54600" /><Relationship Type="http://schemas.openxmlformats.org/officeDocument/2006/relationships/image" Target="/ppt/media/image89.png" Id="R97541277f6f34c6c" /><Relationship Type="http://schemas.openxmlformats.org/officeDocument/2006/relationships/image" Target="/ppt/media/image90.png" Id="R2519799c9af64be8" /><Relationship Type="http://schemas.openxmlformats.org/officeDocument/2006/relationships/notesSlide" Target="/ppt/notesSlides/notesSlide207.xml" Id="Ra1739a02cdb042b7" /><Relationship Type="http://schemas.openxmlformats.org/officeDocument/2006/relationships/slideLayout" Target="/ppt/slideLayouts/slideLayout3.xml" Id="R0f78b8cccbc24083" /></Relationships>
</file>

<file path=ppt/slides/_rels/slide208.xml.rels>&#65279;<?xml version="1.0" encoding="utf-8"?><Relationships xmlns="http://schemas.openxmlformats.org/package/2006/relationships"><Relationship Type="http://schemas.openxmlformats.org/officeDocument/2006/relationships/notesSlide" Target="/ppt/notesSlides/notesSlide208.xml" Id="R753a5e0d5184472f" /><Relationship Type="http://schemas.openxmlformats.org/officeDocument/2006/relationships/slideLayout" Target="/ppt/slideLayouts/slideLayout3.xml" Id="Rbd216f9cddb247f8" /></Relationships>
</file>

<file path=ppt/slides/_rels/slide209.xml.rels>&#65279;<?xml version="1.0" encoding="utf-8"?><Relationships xmlns="http://schemas.openxmlformats.org/package/2006/relationships"><Relationship Type="http://schemas.openxmlformats.org/officeDocument/2006/relationships/notesSlide" Target="/ppt/notesSlides/notesSlide209.xml" Id="Rb8da58ad17454371" /><Relationship Type="http://schemas.openxmlformats.org/officeDocument/2006/relationships/slideLayout" Target="/ppt/slideLayouts/slideLayout3.xml" Id="Rdaaf1b6beb634d66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notesSlide" Target="/ppt/notesSlides/notesSlide21.xml" Id="R01e2799125b34e65" /><Relationship Type="http://schemas.openxmlformats.org/officeDocument/2006/relationships/slideLayout" Target="/ppt/slideLayouts/slideLayout3.xml" Id="R84b6509d99904e7e" /></Relationships>
</file>

<file path=ppt/slides/_rels/slide210.xml.rels>&#65279;<?xml version="1.0" encoding="utf-8"?><Relationships xmlns="http://schemas.openxmlformats.org/package/2006/relationships"><Relationship Type="http://schemas.openxmlformats.org/officeDocument/2006/relationships/notesSlide" Target="/ppt/notesSlides/notesSlide210.xml" Id="R67020062d61a4cea" /><Relationship Type="http://schemas.openxmlformats.org/officeDocument/2006/relationships/slideLayout" Target="/ppt/slideLayouts/slideLayout3.xml" Id="Rb2d772d4ae3f40db" /></Relationships>
</file>

<file path=ppt/slides/_rels/slide211.xml.rels>&#65279;<?xml version="1.0" encoding="utf-8"?><Relationships xmlns="http://schemas.openxmlformats.org/package/2006/relationships"><Relationship Type="http://schemas.openxmlformats.org/officeDocument/2006/relationships/image" Target="/ppt/media/image91.png" Id="R054034f4c3604ff2" /><Relationship Type="http://schemas.openxmlformats.org/officeDocument/2006/relationships/notesSlide" Target="/ppt/notesSlides/notesSlide211.xml" Id="R586dd853d7eb4b1c" /><Relationship Type="http://schemas.openxmlformats.org/officeDocument/2006/relationships/slideLayout" Target="/ppt/slideLayouts/slideLayout5.xml" Id="R4bf9cc1925e94f48" /></Relationships>
</file>

<file path=ppt/slides/_rels/slide212.xml.rels>&#65279;<?xml version="1.0" encoding="utf-8"?><Relationships xmlns="http://schemas.openxmlformats.org/package/2006/relationships"><Relationship Type="http://schemas.openxmlformats.org/officeDocument/2006/relationships/notesSlide" Target="/ppt/notesSlides/notesSlide212.xml" Id="R049ca98b97e1406f" /><Relationship Type="http://schemas.openxmlformats.org/officeDocument/2006/relationships/slideLayout" Target="/ppt/slideLayouts/slideLayout3.xml" Id="R6039df956671452a" /></Relationships>
</file>

<file path=ppt/slides/_rels/slide213.xml.rels>&#65279;<?xml version="1.0" encoding="utf-8"?><Relationships xmlns="http://schemas.openxmlformats.org/package/2006/relationships"><Relationship Type="http://schemas.openxmlformats.org/officeDocument/2006/relationships/notesSlide" Target="/ppt/notesSlides/notesSlide213.xml" Id="R2ede9762a06c428f" /><Relationship Type="http://schemas.openxmlformats.org/officeDocument/2006/relationships/slideLayout" Target="/ppt/slideLayouts/slideLayout1.xml" Id="R4bfc039b0bf24135" /></Relationships>
</file>

<file path=ppt/slides/_rels/slide214.xml.rels>&#65279;<?xml version="1.0" encoding="utf-8"?><Relationships xmlns="http://schemas.openxmlformats.org/package/2006/relationships"><Relationship Type="http://schemas.openxmlformats.org/officeDocument/2006/relationships/image" Target="/ppt/media/image90.png" Id="Rebc0be936118475e" /><Relationship Type="http://schemas.openxmlformats.org/officeDocument/2006/relationships/notesSlide" Target="/ppt/notesSlides/notesSlide214.xml" Id="R18d0f4f8f1f846f9" /><Relationship Type="http://schemas.openxmlformats.org/officeDocument/2006/relationships/slideLayout" Target="/ppt/slideLayouts/slideLayout3.xml" Id="R84a4ef8071184231" /></Relationships>
</file>

<file path=ppt/slides/_rels/slide215.xml.rels>&#65279;<?xml version="1.0" encoding="utf-8"?><Relationships xmlns="http://schemas.openxmlformats.org/package/2006/relationships"><Relationship Type="http://schemas.openxmlformats.org/officeDocument/2006/relationships/notesSlide" Target="/ppt/notesSlides/notesSlide215.xml" Id="R58b3c35e1eb643c4" /><Relationship Type="http://schemas.openxmlformats.org/officeDocument/2006/relationships/slideLayout" Target="/ppt/slideLayouts/slideLayout3.xml" Id="Rdbbd9cc08d5f48a6" /></Relationships>
</file>

<file path=ppt/slides/_rels/slide216.xml.rels>&#65279;<?xml version="1.0" encoding="utf-8"?><Relationships xmlns="http://schemas.openxmlformats.org/package/2006/relationships"><Relationship Type="http://schemas.openxmlformats.org/officeDocument/2006/relationships/image" Target="/ppt/media/image92.png" Id="R2db4813130064023" /><Relationship Type="http://schemas.openxmlformats.org/officeDocument/2006/relationships/notesSlide" Target="/ppt/notesSlides/notesSlide216.xml" Id="R2d44aa454ee945b9" /><Relationship Type="http://schemas.openxmlformats.org/officeDocument/2006/relationships/slideLayout" Target="/ppt/slideLayouts/slideLayout3.xml" Id="R68a9d7dbbc834b1c" /></Relationships>
</file>

<file path=ppt/slides/_rels/slide217.xml.rels>&#65279;<?xml version="1.0" encoding="utf-8"?><Relationships xmlns="http://schemas.openxmlformats.org/package/2006/relationships"><Relationship Type="http://schemas.openxmlformats.org/officeDocument/2006/relationships/notesSlide" Target="/ppt/notesSlides/notesSlide217.xml" Id="Rbb03773352124b86" /><Relationship Type="http://schemas.openxmlformats.org/officeDocument/2006/relationships/slideLayout" Target="/ppt/slideLayouts/slideLayout3.xml" Id="Rb28b0b4de0ea45fd" /></Relationships>
</file>

<file path=ppt/slides/_rels/slide218.xml.rels>&#65279;<?xml version="1.0" encoding="utf-8"?><Relationships xmlns="http://schemas.openxmlformats.org/package/2006/relationships"><Relationship Type="http://schemas.openxmlformats.org/officeDocument/2006/relationships/image" Target="/ppt/media/image.jpg" Id="R30ac11a6e82a48e4" /><Relationship Type="http://schemas.openxmlformats.org/officeDocument/2006/relationships/notesSlide" Target="/ppt/notesSlides/notesSlide218.xml" Id="R9097ef0c5b2e4412" /><Relationship Type="http://schemas.openxmlformats.org/officeDocument/2006/relationships/slideLayout" Target="/ppt/slideLayouts/slideLayout3.xml" Id="R731dbcab50ec4f2d" /><Relationship Type="http://schemas.openxmlformats.org/officeDocument/2006/relationships/hyperlink" Target="http://www.youtube.com/watch?v=52SmfrVctB0" TargetMode="External" Id="rcIdb352b98034b94ae3" /></Relationships>
</file>

<file path=ppt/slides/_rels/slide219.xml.rels>&#65279;<?xml version="1.0" encoding="utf-8"?><Relationships xmlns="http://schemas.openxmlformats.org/package/2006/relationships"><Relationship Type="http://schemas.openxmlformats.org/officeDocument/2006/relationships/image" Target="/ppt/media/image93.png" Id="R27889ab58d9144b5" /><Relationship Type="http://schemas.openxmlformats.org/officeDocument/2006/relationships/notesSlide" Target="/ppt/notesSlides/notesSlide219.xml" Id="Re2e5c0cf8d5f4826" /><Relationship Type="http://schemas.openxmlformats.org/officeDocument/2006/relationships/slideLayout" Target="/ppt/slideLayouts/slideLayout3.xml" Id="R10b0519006644b27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notesSlide" Target="/ppt/notesSlides/notesSlide22.xml" Id="R4ace8430c8d048a6" /><Relationship Type="http://schemas.openxmlformats.org/officeDocument/2006/relationships/slideLayout" Target="/ppt/slideLayouts/slideLayout3.xml" Id="R4e91dbc15024410c" /></Relationships>
</file>

<file path=ppt/slides/_rels/slide220.xml.rels>&#65279;<?xml version="1.0" encoding="utf-8"?><Relationships xmlns="http://schemas.openxmlformats.org/package/2006/relationships"><Relationship Type="http://schemas.openxmlformats.org/officeDocument/2006/relationships/notesSlide" Target="/ppt/notesSlides/notesSlide220.xml" Id="Rbcaa387330bf43bb" /><Relationship Type="http://schemas.openxmlformats.org/officeDocument/2006/relationships/slideLayout" Target="/ppt/slideLayouts/slideLayout3.xml" Id="R3de2f270d71f403a" /></Relationships>
</file>

<file path=ppt/slides/_rels/slide221.xml.rels>&#65279;<?xml version="1.0" encoding="utf-8"?><Relationships xmlns="http://schemas.openxmlformats.org/package/2006/relationships"><Relationship Type="http://schemas.openxmlformats.org/officeDocument/2006/relationships/notesSlide" Target="/ppt/notesSlides/notesSlide221.xml" Id="Rc97ea46f66d94697" /><Relationship Type="http://schemas.openxmlformats.org/officeDocument/2006/relationships/slideLayout" Target="/ppt/slideLayouts/slideLayout3.xml" Id="R7e47ddaa4c0d49aa" /></Relationships>
</file>

<file path=ppt/slides/_rels/slide222.xml.rels>&#65279;<?xml version="1.0" encoding="utf-8"?><Relationships xmlns="http://schemas.openxmlformats.org/package/2006/relationships"><Relationship Type="http://schemas.openxmlformats.org/officeDocument/2006/relationships/image" Target="/ppt/media/image94.png" Id="R9a092b897e8c4cca" /><Relationship Type="http://schemas.openxmlformats.org/officeDocument/2006/relationships/notesSlide" Target="/ppt/notesSlides/notesSlide222.xml" Id="R526c2e853f86427d" /><Relationship Type="http://schemas.openxmlformats.org/officeDocument/2006/relationships/slideLayout" Target="/ppt/slideLayouts/slideLayout3.xml" Id="R005036f0b1c54edd" /></Relationships>
</file>

<file path=ppt/slides/_rels/slide223.xml.rels>&#65279;<?xml version="1.0" encoding="utf-8"?><Relationships xmlns="http://schemas.openxmlformats.org/package/2006/relationships"><Relationship Type="http://schemas.openxmlformats.org/officeDocument/2006/relationships/notesSlide" Target="/ppt/notesSlides/notesSlide223.xml" Id="R850cd44e4b6543b5" /><Relationship Type="http://schemas.openxmlformats.org/officeDocument/2006/relationships/slideLayout" Target="/ppt/slideLayouts/slideLayout3.xml" Id="R068fe3d44c67447e" /></Relationships>
</file>

<file path=ppt/slides/_rels/slide224.xml.rels>&#65279;<?xml version="1.0" encoding="utf-8"?><Relationships xmlns="http://schemas.openxmlformats.org/package/2006/relationships"><Relationship Type="http://schemas.openxmlformats.org/officeDocument/2006/relationships/notesSlide" Target="/ppt/notesSlides/notesSlide224.xml" Id="R978fe43d10ca4cd7" /><Relationship Type="http://schemas.openxmlformats.org/officeDocument/2006/relationships/slideLayout" Target="/ppt/slideLayouts/slideLayout3.xml" Id="R9ce3ba422dce46a8" /></Relationships>
</file>

<file path=ppt/slides/_rels/slide225.xml.rels>&#65279;<?xml version="1.0" encoding="utf-8"?><Relationships xmlns="http://schemas.openxmlformats.org/package/2006/relationships"><Relationship Type="http://schemas.openxmlformats.org/officeDocument/2006/relationships/image" Target="/ppt/media/image95.png" Id="R3f5d034539154363" /><Relationship Type="http://schemas.openxmlformats.org/officeDocument/2006/relationships/notesSlide" Target="/ppt/notesSlides/notesSlide225.xml" Id="R0568d7d1e19a4195" /><Relationship Type="http://schemas.openxmlformats.org/officeDocument/2006/relationships/slideLayout" Target="/ppt/slideLayouts/slideLayout5.xml" Id="R2d5c55af35e54534" /></Relationships>
</file>

<file path=ppt/slides/_rels/slide226.xml.rels>&#65279;<?xml version="1.0" encoding="utf-8"?><Relationships xmlns="http://schemas.openxmlformats.org/package/2006/relationships"><Relationship Type="http://schemas.openxmlformats.org/officeDocument/2006/relationships/image" Target="/ppt/media/image96.png" Id="Re12551e72e264829" /><Relationship Type="http://schemas.openxmlformats.org/officeDocument/2006/relationships/notesSlide" Target="/ppt/notesSlides/notesSlide226.xml" Id="R2f38bf1e12044a8b" /><Relationship Type="http://schemas.openxmlformats.org/officeDocument/2006/relationships/slideLayout" Target="/ppt/slideLayouts/slideLayout3.xml" Id="R8b0cd5973aed4ab4" /></Relationships>
</file>

<file path=ppt/slides/_rels/slide227.xml.rels>&#65279;<?xml version="1.0" encoding="utf-8"?><Relationships xmlns="http://schemas.openxmlformats.org/package/2006/relationships"><Relationship Type="http://schemas.openxmlformats.org/officeDocument/2006/relationships/notesSlide" Target="/ppt/notesSlides/notesSlide227.xml" Id="Rf5533272d4e440ac" /><Relationship Type="http://schemas.openxmlformats.org/officeDocument/2006/relationships/slideLayout" Target="/ppt/slideLayouts/slideLayout3.xml" Id="Rdfbf75d25b644c17" /></Relationships>
</file>

<file path=ppt/slides/_rels/slide228.xml.rels>&#65279;<?xml version="1.0" encoding="utf-8"?><Relationships xmlns="http://schemas.openxmlformats.org/package/2006/relationships"><Relationship Type="http://schemas.openxmlformats.org/officeDocument/2006/relationships/notesSlide" Target="/ppt/notesSlides/notesSlide228.xml" Id="R3df89f0343a248a6" /><Relationship Type="http://schemas.openxmlformats.org/officeDocument/2006/relationships/slideLayout" Target="/ppt/slideLayouts/slideLayout3.xml" Id="R7b7296c4b955479a" /></Relationships>
</file>

<file path=ppt/slides/_rels/slide229.xml.rels>&#65279;<?xml version="1.0" encoding="utf-8"?><Relationships xmlns="http://schemas.openxmlformats.org/package/2006/relationships"><Relationship Type="http://schemas.openxmlformats.org/officeDocument/2006/relationships/notesSlide" Target="/ppt/notesSlides/notesSlide229.xml" Id="R4fc993e6bafa46af" /><Relationship Type="http://schemas.openxmlformats.org/officeDocument/2006/relationships/slideLayout" Target="/ppt/slideLayouts/slideLayout1.xml" Id="R61f4636288c74b89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image" Target="/ppt/media/image15.png" Id="Rb0c39f570bf64024" /><Relationship Type="http://schemas.openxmlformats.org/officeDocument/2006/relationships/notesSlide" Target="/ppt/notesSlides/notesSlide23.xml" Id="R7b2fc4135c3f4f6a" /><Relationship Type="http://schemas.openxmlformats.org/officeDocument/2006/relationships/slideLayout" Target="/ppt/slideLayouts/slideLayout3.xml" Id="R1b23082e48e74323" /></Relationships>
</file>

<file path=ppt/slides/_rels/slide230.xml.rels>&#65279;<?xml version="1.0" encoding="utf-8"?><Relationships xmlns="http://schemas.openxmlformats.org/package/2006/relationships"><Relationship Type="http://schemas.openxmlformats.org/officeDocument/2006/relationships/image" Target="/ppt/media/image97.png" Id="R6353abc73c3a418a" /><Relationship Type="http://schemas.openxmlformats.org/officeDocument/2006/relationships/notesSlide" Target="/ppt/notesSlides/notesSlide230.xml" Id="R97597cd8c58f49d5" /><Relationship Type="http://schemas.openxmlformats.org/officeDocument/2006/relationships/slideLayout" Target="/ppt/slideLayouts/slideLayout3.xml" Id="Re5e5dad9429b432a" /></Relationships>
</file>

<file path=ppt/slides/_rels/slide231.xml.rels>&#65279;<?xml version="1.0" encoding="utf-8"?><Relationships xmlns="http://schemas.openxmlformats.org/package/2006/relationships"><Relationship Type="http://schemas.openxmlformats.org/officeDocument/2006/relationships/image" Target="/ppt/media/image98.png" Id="Rad4915720078486b" /><Relationship Type="http://schemas.openxmlformats.org/officeDocument/2006/relationships/notesSlide" Target="/ppt/notesSlides/notesSlide231.xml" Id="R064978bf10c4443d" /><Relationship Type="http://schemas.openxmlformats.org/officeDocument/2006/relationships/slideLayout" Target="/ppt/slideLayouts/slideLayout3.xml" Id="Rb5895a474e064bf0" /></Relationships>
</file>

<file path=ppt/slides/_rels/slide232.xml.rels>&#65279;<?xml version="1.0" encoding="utf-8"?><Relationships xmlns="http://schemas.openxmlformats.org/package/2006/relationships"><Relationship Type="http://schemas.openxmlformats.org/officeDocument/2006/relationships/notesSlide" Target="/ppt/notesSlides/notesSlide232.xml" Id="Rbf14a93c87634e12" /><Relationship Type="http://schemas.openxmlformats.org/officeDocument/2006/relationships/slideLayout" Target="/ppt/slideLayouts/slideLayout3.xml" Id="R10774a7117ba4512" /></Relationships>
</file>

<file path=ppt/slides/_rels/slide233.xml.rels>&#65279;<?xml version="1.0" encoding="utf-8"?><Relationships xmlns="http://schemas.openxmlformats.org/package/2006/relationships"><Relationship Type="http://schemas.openxmlformats.org/officeDocument/2006/relationships/image" Target="/ppt/media/image99.png" Id="R4c9eb218e6eb4fda" /><Relationship Type="http://schemas.openxmlformats.org/officeDocument/2006/relationships/notesSlide" Target="/ppt/notesSlides/notesSlide233.xml" Id="R91f6040ffbb147a3" /><Relationship Type="http://schemas.openxmlformats.org/officeDocument/2006/relationships/slideLayout" Target="/ppt/slideLayouts/slideLayout3.xml" Id="R0d06c1153aa24488" /></Relationships>
</file>

<file path=ppt/slides/_rels/slide234.xml.rels>&#65279;<?xml version="1.0" encoding="utf-8"?><Relationships xmlns="http://schemas.openxmlformats.org/package/2006/relationships"><Relationship Type="http://schemas.openxmlformats.org/officeDocument/2006/relationships/notesSlide" Target="/ppt/notesSlides/notesSlide234.xml" Id="R765b931d3bf24267" /><Relationship Type="http://schemas.openxmlformats.org/officeDocument/2006/relationships/slideLayout" Target="/ppt/slideLayouts/slideLayout3.xml" Id="R5fad48412196413e" /></Relationships>
</file>

<file path=ppt/slides/_rels/slide235.xml.rels>&#65279;<?xml version="1.0" encoding="utf-8"?><Relationships xmlns="http://schemas.openxmlformats.org/package/2006/relationships"><Relationship Type="http://schemas.openxmlformats.org/officeDocument/2006/relationships/image" Target="/ppt/media/image100.png" Id="Rba443a0ca7aa4b75" /><Relationship Type="http://schemas.openxmlformats.org/officeDocument/2006/relationships/notesSlide" Target="/ppt/notesSlides/notesSlide235.xml" Id="R9cd5cbf1da694edc" /><Relationship Type="http://schemas.openxmlformats.org/officeDocument/2006/relationships/slideLayout" Target="/ppt/slideLayouts/slideLayout3.xml" Id="Rcdc956a0895b4657" /></Relationships>
</file>

<file path=ppt/slides/_rels/slide236.xml.rels>&#65279;<?xml version="1.0" encoding="utf-8"?><Relationships xmlns="http://schemas.openxmlformats.org/package/2006/relationships"><Relationship Type="http://schemas.openxmlformats.org/officeDocument/2006/relationships/notesSlide" Target="/ppt/notesSlides/notesSlide236.xml" Id="Rca236ba963b54a4d" /><Relationship Type="http://schemas.openxmlformats.org/officeDocument/2006/relationships/slideLayout" Target="/ppt/slideLayouts/slideLayout3.xml" Id="Rf596ab2df38f4fe4" /></Relationships>
</file>

<file path=ppt/slides/_rels/slide237.xml.rels>&#65279;<?xml version="1.0" encoding="utf-8"?><Relationships xmlns="http://schemas.openxmlformats.org/package/2006/relationships"><Relationship Type="http://schemas.openxmlformats.org/officeDocument/2006/relationships/notesSlide" Target="/ppt/notesSlides/notesSlide237.xml" Id="R53485925572544cc" /><Relationship Type="http://schemas.openxmlformats.org/officeDocument/2006/relationships/slideLayout" Target="/ppt/slideLayouts/slideLayout3.xml" Id="R2e823a6819c6435d" /></Relationships>
</file>

<file path=ppt/slides/_rels/slide238.xml.rels>&#65279;<?xml version="1.0" encoding="utf-8"?><Relationships xmlns="http://schemas.openxmlformats.org/package/2006/relationships"><Relationship Type="http://schemas.openxmlformats.org/officeDocument/2006/relationships/notesSlide" Target="/ppt/notesSlides/notesSlide238.xml" Id="R7f31321e5ec94a69" /><Relationship Type="http://schemas.openxmlformats.org/officeDocument/2006/relationships/slideLayout" Target="/ppt/slideLayouts/slideLayout3.xml" Id="R87cedfe294ad411a" /></Relationships>
</file>

<file path=ppt/slides/_rels/slide239.xml.rels>&#65279;<?xml version="1.0" encoding="utf-8"?><Relationships xmlns="http://schemas.openxmlformats.org/package/2006/relationships"><Relationship Type="http://schemas.openxmlformats.org/officeDocument/2006/relationships/notesSlide" Target="/ppt/notesSlides/notesSlide239.xml" Id="R15b6afd5ea964a54" /><Relationship Type="http://schemas.openxmlformats.org/officeDocument/2006/relationships/slideLayout" Target="/ppt/slideLayouts/slideLayout3.xml" Id="R3986fd3e5c82457f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notesSlide" Target="/ppt/notesSlides/notesSlide24.xml" Id="R9ef29a27b202494e" /><Relationship Type="http://schemas.openxmlformats.org/officeDocument/2006/relationships/slideLayout" Target="/ppt/slideLayouts/slideLayout3.xml" Id="R28e99c4c8adb48af" /></Relationships>
</file>

<file path=ppt/slides/_rels/slide240.xml.rels>&#65279;<?xml version="1.0" encoding="utf-8"?><Relationships xmlns="http://schemas.openxmlformats.org/package/2006/relationships"><Relationship Type="http://schemas.openxmlformats.org/officeDocument/2006/relationships/notesSlide" Target="/ppt/notesSlides/notesSlide240.xml" Id="R73a8022703384515" /><Relationship Type="http://schemas.openxmlformats.org/officeDocument/2006/relationships/slideLayout" Target="/ppt/slideLayouts/slideLayout3.xml" Id="R16c0540b0e4c4545" /></Relationships>
</file>

<file path=ppt/slides/_rels/slide241.xml.rels>&#65279;<?xml version="1.0" encoding="utf-8"?><Relationships xmlns="http://schemas.openxmlformats.org/package/2006/relationships"><Relationship Type="http://schemas.openxmlformats.org/officeDocument/2006/relationships/notesSlide" Target="/ppt/notesSlides/notesSlide241.xml" Id="Ra61106eb4ef946d6" /><Relationship Type="http://schemas.openxmlformats.org/officeDocument/2006/relationships/slideLayout" Target="/ppt/slideLayouts/slideLayout3.xml" Id="R939c75d2899f48e1" /></Relationships>
</file>

<file path=ppt/slides/_rels/slide242.xml.rels>&#65279;<?xml version="1.0" encoding="utf-8"?><Relationships xmlns="http://schemas.openxmlformats.org/package/2006/relationships"><Relationship Type="http://schemas.openxmlformats.org/officeDocument/2006/relationships/notesSlide" Target="/ppt/notesSlides/notesSlide242.xml" Id="Rb2f0c35e0e414ee7" /><Relationship Type="http://schemas.openxmlformats.org/officeDocument/2006/relationships/slideLayout" Target="/ppt/slideLayouts/slideLayout3.xml" Id="R683b5e41174a4079" /></Relationships>
</file>

<file path=ppt/slides/_rels/slide243.xml.rels>&#65279;<?xml version="1.0" encoding="utf-8"?><Relationships xmlns="http://schemas.openxmlformats.org/package/2006/relationships"><Relationship Type="http://schemas.openxmlformats.org/officeDocument/2006/relationships/image" Target="/ppt/media/image101.png" Id="R980e3f1b37304f31" /><Relationship Type="http://schemas.openxmlformats.org/officeDocument/2006/relationships/notesSlide" Target="/ppt/notesSlides/notesSlide243.xml" Id="R10edd2a9ab994abc" /><Relationship Type="http://schemas.openxmlformats.org/officeDocument/2006/relationships/slideLayout" Target="/ppt/slideLayouts/slideLayout5.xml" Id="R5352826f376348ca" /></Relationships>
</file>

<file path=ppt/slides/_rels/slide244.xml.rels>&#65279;<?xml version="1.0" encoding="utf-8"?><Relationships xmlns="http://schemas.openxmlformats.org/package/2006/relationships"><Relationship Type="http://schemas.openxmlformats.org/officeDocument/2006/relationships/notesSlide" Target="/ppt/notesSlides/notesSlide244.xml" Id="Reb9776b6a2c54952" /><Relationship Type="http://schemas.openxmlformats.org/officeDocument/2006/relationships/slideLayout" Target="/ppt/slideLayouts/slideLayout1.xml" Id="Rf53aacb5d2dd48d9" /></Relationships>
</file>

<file path=ppt/slides/_rels/slide245.xml.rels>&#65279;<?xml version="1.0" encoding="utf-8"?><Relationships xmlns="http://schemas.openxmlformats.org/package/2006/relationships"><Relationship Type="http://schemas.openxmlformats.org/officeDocument/2006/relationships/notesSlide" Target="/ppt/notesSlides/notesSlide245.xml" Id="Rcf6b1cd8905f466a" /><Relationship Type="http://schemas.openxmlformats.org/officeDocument/2006/relationships/slideLayout" Target="/ppt/slideLayouts/slideLayout3.xml" Id="Rec29428b901f4cba" /></Relationships>
</file>

<file path=ppt/slides/_rels/slide246.xml.rels>&#65279;<?xml version="1.0" encoding="utf-8"?><Relationships xmlns="http://schemas.openxmlformats.org/package/2006/relationships"><Relationship Type="http://schemas.openxmlformats.org/officeDocument/2006/relationships/image" Target="/ppt/media/image102.png" Id="Rb583fc5381854b53" /><Relationship Type="http://schemas.openxmlformats.org/officeDocument/2006/relationships/notesSlide" Target="/ppt/notesSlides/notesSlide246.xml" Id="R9c14551a9c034648" /><Relationship Type="http://schemas.openxmlformats.org/officeDocument/2006/relationships/slideLayout" Target="/ppt/slideLayouts/slideLayout3.xml" Id="Rf8e8d95d5dc34a9c" /></Relationships>
</file>

<file path=ppt/slides/_rels/slide247.xml.rels>&#65279;<?xml version="1.0" encoding="utf-8"?><Relationships xmlns="http://schemas.openxmlformats.org/package/2006/relationships"><Relationship Type="http://schemas.openxmlformats.org/officeDocument/2006/relationships/notesSlide" Target="/ppt/notesSlides/notesSlide247.xml" Id="R363f2b0221c74e48" /><Relationship Type="http://schemas.openxmlformats.org/officeDocument/2006/relationships/slideLayout" Target="/ppt/slideLayouts/slideLayout3.xml" Id="Rc4072a2af2764faf" /></Relationships>
</file>

<file path=ppt/slides/_rels/slide248.xml.rels>&#65279;<?xml version="1.0" encoding="utf-8"?><Relationships xmlns="http://schemas.openxmlformats.org/package/2006/relationships"><Relationship Type="http://schemas.openxmlformats.org/officeDocument/2006/relationships/notesSlide" Target="/ppt/notesSlides/notesSlide248.xml" Id="R6ae9e386ad6743ce" /><Relationship Type="http://schemas.openxmlformats.org/officeDocument/2006/relationships/slideLayout" Target="/ppt/slideLayouts/slideLayout3.xml" Id="Rf602aafa39b046c1" /></Relationships>
</file>

<file path=ppt/slides/_rels/slide249.xml.rels>&#65279;<?xml version="1.0" encoding="utf-8"?><Relationships xmlns="http://schemas.openxmlformats.org/package/2006/relationships"><Relationship Type="http://schemas.openxmlformats.org/officeDocument/2006/relationships/notesSlide" Target="/ppt/notesSlides/notesSlide249.xml" Id="R679b3f7542144557" /><Relationship Type="http://schemas.openxmlformats.org/officeDocument/2006/relationships/slideLayout" Target="/ppt/slideLayouts/slideLayout3.xml" Id="Ref01d09276d14b39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image" Target="/ppt/media/image16.png" Id="Re9d690a05fa64154" /><Relationship Type="http://schemas.openxmlformats.org/officeDocument/2006/relationships/notesSlide" Target="/ppt/notesSlides/notesSlide25.xml" Id="R4c8918f0aa194d37" /><Relationship Type="http://schemas.openxmlformats.org/officeDocument/2006/relationships/slideLayout" Target="/ppt/slideLayouts/slideLayout3.xml" Id="R13fe8dc89d8649b6" /></Relationships>
</file>

<file path=ppt/slides/_rels/slide250.xml.rels>&#65279;<?xml version="1.0" encoding="utf-8"?><Relationships xmlns="http://schemas.openxmlformats.org/package/2006/relationships"><Relationship Type="http://schemas.openxmlformats.org/officeDocument/2006/relationships/notesSlide" Target="/ppt/notesSlides/notesSlide250.xml" Id="R88ae29648ff2478c" /><Relationship Type="http://schemas.openxmlformats.org/officeDocument/2006/relationships/slideLayout" Target="/ppt/slideLayouts/slideLayout3.xml" Id="Rf6e4c971be544f20" /></Relationships>
</file>

<file path=ppt/slides/_rels/slide251.xml.rels>&#65279;<?xml version="1.0" encoding="utf-8"?><Relationships xmlns="http://schemas.openxmlformats.org/package/2006/relationships"><Relationship Type="http://schemas.openxmlformats.org/officeDocument/2006/relationships/notesSlide" Target="/ppt/notesSlides/notesSlide251.xml" Id="Rcc624c67481a4221" /><Relationship Type="http://schemas.openxmlformats.org/officeDocument/2006/relationships/slideLayout" Target="/ppt/slideLayouts/slideLayout3.xml" Id="Rdddcb28dbe65446a" /></Relationships>
</file>

<file path=ppt/slides/_rels/slide252.xml.rels>&#65279;<?xml version="1.0" encoding="utf-8"?><Relationships xmlns="http://schemas.openxmlformats.org/package/2006/relationships"><Relationship Type="http://schemas.openxmlformats.org/officeDocument/2006/relationships/notesSlide" Target="/ppt/notesSlides/notesSlide252.xml" Id="R7dc914b4ac8f433f" /><Relationship Type="http://schemas.openxmlformats.org/officeDocument/2006/relationships/slideLayout" Target="/ppt/slideLayouts/slideLayout3.xml" Id="Rff893256e9284f0b" /></Relationships>
</file>

<file path=ppt/slides/_rels/slide253.xml.rels>&#65279;<?xml version="1.0" encoding="utf-8"?><Relationships xmlns="http://schemas.openxmlformats.org/package/2006/relationships"><Relationship Type="http://schemas.openxmlformats.org/officeDocument/2006/relationships/notesSlide" Target="/ppt/notesSlides/notesSlide253.xml" Id="Re79780385eb74868" /><Relationship Type="http://schemas.openxmlformats.org/officeDocument/2006/relationships/slideLayout" Target="/ppt/slideLayouts/slideLayout3.xml" Id="R23549080cc134d78" /></Relationships>
</file>

<file path=ppt/slides/_rels/slide254.xml.rels>&#65279;<?xml version="1.0" encoding="utf-8"?><Relationships xmlns="http://schemas.openxmlformats.org/package/2006/relationships"><Relationship Type="http://schemas.openxmlformats.org/officeDocument/2006/relationships/notesSlide" Target="/ppt/notesSlides/notesSlide254.xml" Id="R99feb0bf801141cb" /><Relationship Type="http://schemas.openxmlformats.org/officeDocument/2006/relationships/slideLayout" Target="/ppt/slideLayouts/slideLayout3.xml" Id="R5c4cb542923944c7" /></Relationships>
</file>

<file path=ppt/slides/_rels/slide255.xml.rels>&#65279;<?xml version="1.0" encoding="utf-8"?><Relationships xmlns="http://schemas.openxmlformats.org/package/2006/relationships"><Relationship Type="http://schemas.openxmlformats.org/officeDocument/2006/relationships/notesSlide" Target="/ppt/notesSlides/notesSlide255.xml" Id="R9ecfae50e56042f5" /><Relationship Type="http://schemas.openxmlformats.org/officeDocument/2006/relationships/slideLayout" Target="/ppt/slideLayouts/slideLayout3.xml" Id="R9255cfff9c474926" /></Relationships>
</file>

<file path=ppt/slides/_rels/slide256.xml.rels>&#65279;<?xml version="1.0" encoding="utf-8"?><Relationships xmlns="http://schemas.openxmlformats.org/package/2006/relationships"><Relationship Type="http://schemas.openxmlformats.org/officeDocument/2006/relationships/notesSlide" Target="/ppt/notesSlides/notesSlide256.xml" Id="Rab7b82d589a74390" /><Relationship Type="http://schemas.openxmlformats.org/officeDocument/2006/relationships/slideLayout" Target="/ppt/slideLayouts/slideLayout1.xml" Id="R9eb6054a242c4039" /></Relationships>
</file>

<file path=ppt/slides/_rels/slide257.xml.rels>&#65279;<?xml version="1.0" encoding="utf-8"?><Relationships xmlns="http://schemas.openxmlformats.org/package/2006/relationships"><Relationship Type="http://schemas.openxmlformats.org/officeDocument/2006/relationships/image" Target="/ppt/media/image103.png" Id="R9820f51ef67c49bc" /><Relationship Type="http://schemas.openxmlformats.org/officeDocument/2006/relationships/notesSlide" Target="/ppt/notesSlides/notesSlide257.xml" Id="R7a3cf1c91e224e4a" /><Relationship Type="http://schemas.openxmlformats.org/officeDocument/2006/relationships/slideLayout" Target="/ppt/slideLayouts/slideLayout3.xml" Id="R0dd44f9316634b0b" /></Relationships>
</file>

<file path=ppt/slides/_rels/slide258.xml.rels>&#65279;<?xml version="1.0" encoding="utf-8"?><Relationships xmlns="http://schemas.openxmlformats.org/package/2006/relationships"><Relationship Type="http://schemas.openxmlformats.org/officeDocument/2006/relationships/image" Target="/ppt/media/image104.png" Id="Ra393bef567754a5f" /><Relationship Type="http://schemas.openxmlformats.org/officeDocument/2006/relationships/notesSlide" Target="/ppt/notesSlides/notesSlide258.xml" Id="Re936989ebf6844c4" /><Relationship Type="http://schemas.openxmlformats.org/officeDocument/2006/relationships/slideLayout" Target="/ppt/slideLayouts/slideLayout5.xml" Id="R31e89798e08b4796" /></Relationships>
</file>

<file path=ppt/slides/_rels/slide259.xml.rels>&#65279;<?xml version="1.0" encoding="utf-8"?><Relationships xmlns="http://schemas.openxmlformats.org/package/2006/relationships"><Relationship Type="http://schemas.openxmlformats.org/officeDocument/2006/relationships/image" Target="/ppt/media/image105.png" Id="R0dfa486097f14709" /><Relationship Type="http://schemas.openxmlformats.org/officeDocument/2006/relationships/notesSlide" Target="/ppt/notesSlides/notesSlide259.xml" Id="R5eacacc3021d4834" /><Relationship Type="http://schemas.openxmlformats.org/officeDocument/2006/relationships/slideLayout" Target="/ppt/slideLayouts/slideLayout3.xml" Id="R39cd2e5478194ea2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image" Target="/ppt/media/image17.png" Id="R5aa8f5fe275d45e9" /><Relationship Type="http://schemas.openxmlformats.org/officeDocument/2006/relationships/notesSlide" Target="/ppt/notesSlides/notesSlide26.xml" Id="R73fa68eec84c43ad" /><Relationship Type="http://schemas.openxmlformats.org/officeDocument/2006/relationships/slideLayout" Target="/ppt/slideLayouts/slideLayout3.xml" Id="Ra7a88eee56184bee" /></Relationships>
</file>

<file path=ppt/slides/_rels/slide260.xml.rels>&#65279;<?xml version="1.0" encoding="utf-8"?><Relationships xmlns="http://schemas.openxmlformats.org/package/2006/relationships"><Relationship Type="http://schemas.openxmlformats.org/officeDocument/2006/relationships/notesSlide" Target="/ppt/notesSlides/notesSlide260.xml" Id="Rec7117de294c435a" /><Relationship Type="http://schemas.openxmlformats.org/officeDocument/2006/relationships/slideLayout" Target="/ppt/slideLayouts/slideLayout3.xml" Id="R6c53ab9fd5c34e4c" /></Relationships>
</file>

<file path=ppt/slides/_rels/slide261.xml.rels>&#65279;<?xml version="1.0" encoding="utf-8"?><Relationships xmlns="http://schemas.openxmlformats.org/package/2006/relationships"><Relationship Type="http://schemas.openxmlformats.org/officeDocument/2006/relationships/notesSlide" Target="/ppt/notesSlides/notesSlide261.xml" Id="Rae6f2cf167d04506" /><Relationship Type="http://schemas.openxmlformats.org/officeDocument/2006/relationships/slideLayout" Target="/ppt/slideLayouts/slideLayout3.xml" Id="R9fbab30b717748bd" /></Relationships>
</file>

<file path=ppt/slides/_rels/slide262.xml.rels>&#65279;<?xml version="1.0" encoding="utf-8"?><Relationships xmlns="http://schemas.openxmlformats.org/package/2006/relationships"><Relationship Type="http://schemas.openxmlformats.org/officeDocument/2006/relationships/notesSlide" Target="/ppt/notesSlides/notesSlide262.xml" Id="Rc6fca96ffdc6422d" /><Relationship Type="http://schemas.openxmlformats.org/officeDocument/2006/relationships/slideLayout" Target="/ppt/slideLayouts/slideLayout3.xml" Id="Rfb394ad30eda4690" /></Relationships>
</file>

<file path=ppt/slides/_rels/slide263.xml.rels>&#65279;<?xml version="1.0" encoding="utf-8"?><Relationships xmlns="http://schemas.openxmlformats.org/package/2006/relationships"><Relationship Type="http://schemas.openxmlformats.org/officeDocument/2006/relationships/notesSlide" Target="/ppt/notesSlides/notesSlide263.xml" Id="R986be153d6774757" /><Relationship Type="http://schemas.openxmlformats.org/officeDocument/2006/relationships/slideLayout" Target="/ppt/slideLayouts/slideLayout3.xml" Id="R5a10928d042a430a" /></Relationships>
</file>

<file path=ppt/slides/_rels/slide264.xml.rels>&#65279;<?xml version="1.0" encoding="utf-8"?><Relationships xmlns="http://schemas.openxmlformats.org/package/2006/relationships"><Relationship Type="http://schemas.openxmlformats.org/officeDocument/2006/relationships/notesSlide" Target="/ppt/notesSlides/notesSlide264.xml" Id="R2c4a40805b7a44b7" /><Relationship Type="http://schemas.openxmlformats.org/officeDocument/2006/relationships/slideLayout" Target="/ppt/slideLayouts/slideLayout3.xml" Id="R3c80524aef3948e6" /></Relationships>
</file>

<file path=ppt/slides/_rels/slide265.xml.rels>&#65279;<?xml version="1.0" encoding="utf-8"?><Relationships xmlns="http://schemas.openxmlformats.org/package/2006/relationships"><Relationship Type="http://schemas.openxmlformats.org/officeDocument/2006/relationships/notesSlide" Target="/ppt/notesSlides/notesSlide265.xml" Id="R6100047bf6244e44" /><Relationship Type="http://schemas.openxmlformats.org/officeDocument/2006/relationships/slideLayout" Target="/ppt/slideLayouts/slideLayout3.xml" Id="R1fcb3c8698554bdc" /></Relationships>
</file>

<file path=ppt/slides/_rels/slide266.xml.rels>&#65279;<?xml version="1.0" encoding="utf-8"?><Relationships xmlns="http://schemas.openxmlformats.org/package/2006/relationships"><Relationship Type="http://schemas.openxmlformats.org/officeDocument/2006/relationships/notesSlide" Target="/ppt/notesSlides/notesSlide266.xml" Id="R28656c9ba7094092" /><Relationship Type="http://schemas.openxmlformats.org/officeDocument/2006/relationships/slideLayout" Target="/ppt/slideLayouts/slideLayout3.xml" Id="R8c457838f44e4e4c" /></Relationships>
</file>

<file path=ppt/slides/_rels/slide267.xml.rels>&#65279;<?xml version="1.0" encoding="utf-8"?><Relationships xmlns="http://schemas.openxmlformats.org/package/2006/relationships"><Relationship Type="http://schemas.openxmlformats.org/officeDocument/2006/relationships/image" Target="/ppt/media/image106.png" Id="R791c72ad1ed24af6" /><Relationship Type="http://schemas.openxmlformats.org/officeDocument/2006/relationships/notesSlide" Target="/ppt/notesSlides/notesSlide267.xml" Id="Rd04a9f42457f40a4" /><Relationship Type="http://schemas.openxmlformats.org/officeDocument/2006/relationships/slideLayout" Target="/ppt/slideLayouts/slideLayout5.xml" Id="R667ab278614b40d3" /></Relationships>
</file>

<file path=ppt/slides/_rels/slide268.xml.rels>&#65279;<?xml version="1.0" encoding="utf-8"?><Relationships xmlns="http://schemas.openxmlformats.org/package/2006/relationships"><Relationship Type="http://schemas.openxmlformats.org/officeDocument/2006/relationships/notesSlide" Target="/ppt/notesSlides/notesSlide268.xml" Id="R6ec59a5af7eb482c" /><Relationship Type="http://schemas.openxmlformats.org/officeDocument/2006/relationships/slideLayout" Target="/ppt/slideLayouts/slideLayout1.xml" Id="Rba01c629c13f4294" /></Relationships>
</file>

<file path=ppt/slides/_rels/slide269.xml.rels>&#65279;<?xml version="1.0" encoding="utf-8"?><Relationships xmlns="http://schemas.openxmlformats.org/package/2006/relationships"><Relationship Type="http://schemas.openxmlformats.org/officeDocument/2006/relationships/image" Target="/ppt/media/image107.png" Id="Rd3b656a21489476f" /><Relationship Type="http://schemas.openxmlformats.org/officeDocument/2006/relationships/notesSlide" Target="/ppt/notesSlides/notesSlide269.xml" Id="R50905cab49554450" /><Relationship Type="http://schemas.openxmlformats.org/officeDocument/2006/relationships/slideLayout" Target="/ppt/slideLayouts/slideLayout3.xml" Id="Rdbd062693aa742cd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notesSlide" Target="/ppt/notesSlides/notesSlide27.xml" Id="R2b70bd4298274ffd" /><Relationship Type="http://schemas.openxmlformats.org/officeDocument/2006/relationships/slideLayout" Target="/ppt/slideLayouts/slideLayout3.xml" Id="Rd5a1086ed09b4c78" /></Relationships>
</file>

<file path=ppt/slides/_rels/slide270.xml.rels>&#65279;<?xml version="1.0" encoding="utf-8"?><Relationships xmlns="http://schemas.openxmlformats.org/package/2006/relationships"><Relationship Type="http://schemas.openxmlformats.org/officeDocument/2006/relationships/image" Target="/ppt/media/image108.png" Id="Rac7786b643cd4bd8" /><Relationship Type="http://schemas.openxmlformats.org/officeDocument/2006/relationships/notesSlide" Target="/ppt/notesSlides/notesSlide270.xml" Id="Radc4af647bc04cab" /><Relationship Type="http://schemas.openxmlformats.org/officeDocument/2006/relationships/slideLayout" Target="/ppt/slideLayouts/slideLayout3.xml" Id="Rba49662af6664d9f" /></Relationships>
</file>

<file path=ppt/slides/_rels/slide271.xml.rels>&#65279;<?xml version="1.0" encoding="utf-8"?><Relationships xmlns="http://schemas.openxmlformats.org/package/2006/relationships"><Relationship Type="http://schemas.openxmlformats.org/officeDocument/2006/relationships/image" Target="/ppt/media/image2.jpg" Id="Rfc1fe45ce3794bff" /><Relationship Type="http://schemas.openxmlformats.org/officeDocument/2006/relationships/notesSlide" Target="/ppt/notesSlides/notesSlide271.xml" Id="R29adc72c8df040cd" /><Relationship Type="http://schemas.openxmlformats.org/officeDocument/2006/relationships/slideLayout" Target="/ppt/slideLayouts/slideLayout3.xml" Id="R9aafec8e387940ee" /></Relationships>
</file>

<file path=ppt/slides/_rels/slide272.xml.rels>&#65279;<?xml version="1.0" encoding="utf-8"?><Relationships xmlns="http://schemas.openxmlformats.org/package/2006/relationships"><Relationship Type="http://schemas.openxmlformats.org/officeDocument/2006/relationships/notesSlide" Target="/ppt/notesSlides/notesSlide272.xml" Id="R93ea6105c9754b70" /><Relationship Type="http://schemas.openxmlformats.org/officeDocument/2006/relationships/slideLayout" Target="/ppt/slideLayouts/slideLayout3.xml" Id="R580e14b248d141df" /></Relationships>
</file>

<file path=ppt/slides/_rels/slide273.xml.rels>&#65279;<?xml version="1.0" encoding="utf-8"?><Relationships xmlns="http://schemas.openxmlformats.org/package/2006/relationships"><Relationship Type="http://schemas.openxmlformats.org/officeDocument/2006/relationships/notesSlide" Target="/ppt/notesSlides/notesSlide273.xml" Id="R0e9c0264efc9446f" /><Relationship Type="http://schemas.openxmlformats.org/officeDocument/2006/relationships/slideLayout" Target="/ppt/slideLayouts/slideLayout3.xml" Id="R5f679d43eeae40ea" /></Relationships>
</file>

<file path=ppt/slides/_rels/slide274.xml.rels>&#65279;<?xml version="1.0" encoding="utf-8"?><Relationships xmlns="http://schemas.openxmlformats.org/package/2006/relationships"><Relationship Type="http://schemas.openxmlformats.org/officeDocument/2006/relationships/notesSlide" Target="/ppt/notesSlides/notesSlide274.xml" Id="R4ab62c240cd24cd1" /><Relationship Type="http://schemas.openxmlformats.org/officeDocument/2006/relationships/slideLayout" Target="/ppt/slideLayouts/slideLayout3.xml" Id="Rc2a67c55ab324163" /></Relationships>
</file>

<file path=ppt/slides/_rels/slide275.xml.rels>&#65279;<?xml version="1.0" encoding="utf-8"?><Relationships xmlns="http://schemas.openxmlformats.org/package/2006/relationships"><Relationship Type="http://schemas.openxmlformats.org/officeDocument/2006/relationships/image" Target="/ppt/media/image109.png" Id="R00d184f500ad475a" /><Relationship Type="http://schemas.openxmlformats.org/officeDocument/2006/relationships/notesSlide" Target="/ppt/notesSlides/notesSlide275.xml" Id="Rd2de0d13a3754f3a" /><Relationship Type="http://schemas.openxmlformats.org/officeDocument/2006/relationships/slideLayout" Target="/ppt/slideLayouts/slideLayout3.xml" Id="Re67edd7871044dbf" /></Relationships>
</file>

<file path=ppt/slides/_rels/slide276.xml.rels>&#65279;<?xml version="1.0" encoding="utf-8"?><Relationships xmlns="http://schemas.openxmlformats.org/package/2006/relationships"><Relationship Type="http://schemas.openxmlformats.org/officeDocument/2006/relationships/image" Target="/ppt/media/image110.png" Id="R7eed124ef9e54757" /><Relationship Type="http://schemas.openxmlformats.org/officeDocument/2006/relationships/notesSlide" Target="/ppt/notesSlides/notesSlide276.xml" Id="R06073ff1dc804e95" /><Relationship Type="http://schemas.openxmlformats.org/officeDocument/2006/relationships/slideLayout" Target="/ppt/slideLayouts/slideLayout3.xml" Id="Rbb2e741fa1f04e46" /></Relationships>
</file>

<file path=ppt/slides/_rels/slide277.xml.rels>&#65279;<?xml version="1.0" encoding="utf-8"?><Relationships xmlns="http://schemas.openxmlformats.org/package/2006/relationships"><Relationship Type="http://schemas.openxmlformats.org/officeDocument/2006/relationships/notesSlide" Target="/ppt/notesSlides/notesSlide277.xml" Id="R3e10c4eff7d048b8" /><Relationship Type="http://schemas.openxmlformats.org/officeDocument/2006/relationships/slideLayout" Target="/ppt/slideLayouts/slideLayout3.xml" Id="R56f4f5c3d1814b64" /></Relationships>
</file>

<file path=ppt/slides/_rels/slide278.xml.rels>&#65279;<?xml version="1.0" encoding="utf-8"?><Relationships xmlns="http://schemas.openxmlformats.org/package/2006/relationships"><Relationship Type="http://schemas.openxmlformats.org/officeDocument/2006/relationships/notesSlide" Target="/ppt/notesSlides/notesSlide278.xml" Id="Re1a276b132764364" /><Relationship Type="http://schemas.openxmlformats.org/officeDocument/2006/relationships/slideLayout" Target="/ppt/slideLayouts/slideLayout3.xml" Id="R24757977fcc44d7e" /></Relationships>
</file>

<file path=ppt/slides/_rels/slide279.xml.rels>&#65279;<?xml version="1.0" encoding="utf-8"?><Relationships xmlns="http://schemas.openxmlformats.org/package/2006/relationships"><Relationship Type="http://schemas.openxmlformats.org/officeDocument/2006/relationships/notesSlide" Target="/ppt/notesSlides/notesSlide279.xml" Id="Rb11c6efda7fd4bbd" /><Relationship Type="http://schemas.openxmlformats.org/officeDocument/2006/relationships/slideLayout" Target="/ppt/slideLayouts/slideLayout3.xml" Id="Rf601680932fb49fc" /></Relationships>
</file>

<file path=ppt/slides/_rels/slide28.xml.rels>&#65279;<?xml version="1.0" encoding="utf-8"?><Relationships xmlns="http://schemas.openxmlformats.org/package/2006/relationships"><Relationship Type="http://schemas.openxmlformats.org/officeDocument/2006/relationships/notesSlide" Target="/ppt/notesSlides/notesSlide28.xml" Id="R63c6a89cd41e45c7" /><Relationship Type="http://schemas.openxmlformats.org/officeDocument/2006/relationships/slideLayout" Target="/ppt/slideLayouts/slideLayout3.xml" Id="R417eb4585d404708" /></Relationships>
</file>

<file path=ppt/slides/_rels/slide280.xml.rels>&#65279;<?xml version="1.0" encoding="utf-8"?><Relationships xmlns="http://schemas.openxmlformats.org/package/2006/relationships"><Relationship Type="http://schemas.openxmlformats.org/officeDocument/2006/relationships/notesSlide" Target="/ppt/notesSlides/notesSlide280.xml" Id="R1ecee623a0a3492d" /><Relationship Type="http://schemas.openxmlformats.org/officeDocument/2006/relationships/slideLayout" Target="/ppt/slideLayouts/slideLayout3.xml" Id="Rd06bbe3f8a77436b" /></Relationships>
</file>

<file path=ppt/slides/_rels/slide281.xml.rels>&#65279;<?xml version="1.0" encoding="utf-8"?><Relationships xmlns="http://schemas.openxmlformats.org/package/2006/relationships"><Relationship Type="http://schemas.openxmlformats.org/officeDocument/2006/relationships/image" Target="/ppt/media/image111.png" Id="Rb6086ed2047443a4" /><Relationship Type="http://schemas.openxmlformats.org/officeDocument/2006/relationships/notesSlide" Target="/ppt/notesSlides/notesSlide281.xml" Id="R58f5d196ee554086" /><Relationship Type="http://schemas.openxmlformats.org/officeDocument/2006/relationships/slideLayout" Target="/ppt/slideLayouts/slideLayout3.xml" Id="R22a099fe71354590" /></Relationships>
</file>

<file path=ppt/slides/_rels/slide282.xml.rels>&#65279;<?xml version="1.0" encoding="utf-8"?><Relationships xmlns="http://schemas.openxmlformats.org/package/2006/relationships"><Relationship Type="http://schemas.openxmlformats.org/officeDocument/2006/relationships/image" Target="/ppt/media/image112.png" Id="R080845e9d5fc483e" /><Relationship Type="http://schemas.openxmlformats.org/officeDocument/2006/relationships/notesSlide" Target="/ppt/notesSlides/notesSlide282.xml" Id="R8cf22c17e1314cd8" /><Relationship Type="http://schemas.openxmlformats.org/officeDocument/2006/relationships/slideLayout" Target="/ppt/slideLayouts/slideLayout5.xml" Id="R7506a575fc224f87" /></Relationships>
</file>

<file path=ppt/slides/_rels/slide283.xml.rels>&#65279;<?xml version="1.0" encoding="utf-8"?><Relationships xmlns="http://schemas.openxmlformats.org/package/2006/relationships"><Relationship Type="http://schemas.openxmlformats.org/officeDocument/2006/relationships/notesSlide" Target="/ppt/notesSlides/notesSlide283.xml" Id="R720442ee139149f7" /><Relationship Type="http://schemas.openxmlformats.org/officeDocument/2006/relationships/slideLayout" Target="/ppt/slideLayouts/slideLayout1.xml" Id="R586a5abe5bab4bc8" /></Relationships>
</file>

<file path=ppt/slides/_rels/slide284.xml.rels>&#65279;<?xml version="1.0" encoding="utf-8"?><Relationships xmlns="http://schemas.openxmlformats.org/package/2006/relationships"><Relationship Type="http://schemas.openxmlformats.org/officeDocument/2006/relationships/notesSlide" Target="/ppt/notesSlides/notesSlide284.xml" Id="R984bd08f5bae443b" /><Relationship Type="http://schemas.openxmlformats.org/officeDocument/2006/relationships/slideLayout" Target="/ppt/slideLayouts/slideLayout3.xml" Id="R5ca2d18ebad7442f" /></Relationships>
</file>

<file path=ppt/slides/_rels/slide285.xml.rels>&#65279;<?xml version="1.0" encoding="utf-8"?><Relationships xmlns="http://schemas.openxmlformats.org/package/2006/relationships"><Relationship Type="http://schemas.openxmlformats.org/officeDocument/2006/relationships/image" Target="/ppt/media/image113.png" Id="R64e2d8c264a14bf4" /><Relationship Type="http://schemas.openxmlformats.org/officeDocument/2006/relationships/notesSlide" Target="/ppt/notesSlides/notesSlide285.xml" Id="Reaac5f3e95ef4d93" /><Relationship Type="http://schemas.openxmlformats.org/officeDocument/2006/relationships/slideLayout" Target="/ppt/slideLayouts/slideLayout3.xml" Id="R3e4972fb840942f1" /></Relationships>
</file>

<file path=ppt/slides/_rels/slide286.xml.rels>&#65279;<?xml version="1.0" encoding="utf-8"?><Relationships xmlns="http://schemas.openxmlformats.org/package/2006/relationships"><Relationship Type="http://schemas.openxmlformats.org/officeDocument/2006/relationships/notesSlide" Target="/ppt/notesSlides/notesSlide286.xml" Id="R2281125299204185" /><Relationship Type="http://schemas.openxmlformats.org/officeDocument/2006/relationships/slideLayout" Target="/ppt/slideLayouts/slideLayout3.xml" Id="R02752ba5b0bb431a" /></Relationships>
</file>

<file path=ppt/slides/_rels/slide287.xml.rels>&#65279;<?xml version="1.0" encoding="utf-8"?><Relationships xmlns="http://schemas.openxmlformats.org/package/2006/relationships"><Relationship Type="http://schemas.openxmlformats.org/officeDocument/2006/relationships/image" Target="/ppt/media/image114.png" Id="Rfe61af26d4564e4e" /><Relationship Type="http://schemas.openxmlformats.org/officeDocument/2006/relationships/notesSlide" Target="/ppt/notesSlides/notesSlide287.xml" Id="Reb7cda884f9a4b92" /><Relationship Type="http://schemas.openxmlformats.org/officeDocument/2006/relationships/slideLayout" Target="/ppt/slideLayouts/slideLayout3.xml" Id="Rfd918d8e214a4154" /></Relationships>
</file>

<file path=ppt/slides/_rels/slide288.xml.rels>&#65279;<?xml version="1.0" encoding="utf-8"?><Relationships xmlns="http://schemas.openxmlformats.org/package/2006/relationships"><Relationship Type="http://schemas.openxmlformats.org/officeDocument/2006/relationships/image" Target="/ppt/media/image115.png" Id="R1e314e1adbc64fba" /><Relationship Type="http://schemas.openxmlformats.org/officeDocument/2006/relationships/notesSlide" Target="/ppt/notesSlides/notesSlide288.xml" Id="R27f3c4470b274df5" /><Relationship Type="http://schemas.openxmlformats.org/officeDocument/2006/relationships/slideLayout" Target="/ppt/slideLayouts/slideLayout3.xml" Id="R22fcd46a57c54705" /></Relationships>
</file>

<file path=ppt/slides/_rels/slide289.xml.rels>&#65279;<?xml version="1.0" encoding="utf-8"?><Relationships xmlns="http://schemas.openxmlformats.org/package/2006/relationships"><Relationship Type="http://schemas.openxmlformats.org/officeDocument/2006/relationships/image" Target="/ppt/media/image116.png" Id="R78a4152369e04bfc" /><Relationship Type="http://schemas.openxmlformats.org/officeDocument/2006/relationships/notesSlide" Target="/ppt/notesSlides/notesSlide289.xml" Id="Rf05df04e5253497e" /><Relationship Type="http://schemas.openxmlformats.org/officeDocument/2006/relationships/slideLayout" Target="/ppt/slideLayouts/slideLayout3.xml" Id="R4f90f9cf31c24eb8" /></Relationships>
</file>

<file path=ppt/slides/_rels/slide29.xml.rels>&#65279;<?xml version="1.0" encoding="utf-8"?><Relationships xmlns="http://schemas.openxmlformats.org/package/2006/relationships"><Relationship Type="http://schemas.openxmlformats.org/officeDocument/2006/relationships/notesSlide" Target="/ppt/notesSlides/notesSlide29.xml" Id="R149927bab9fa4832" /><Relationship Type="http://schemas.openxmlformats.org/officeDocument/2006/relationships/slideLayout" Target="/ppt/slideLayouts/slideLayout3.xml" Id="R0f2a1e77cb8246dc" /></Relationships>
</file>

<file path=ppt/slides/_rels/slide290.xml.rels>&#65279;<?xml version="1.0" encoding="utf-8"?><Relationships xmlns="http://schemas.openxmlformats.org/package/2006/relationships"><Relationship Type="http://schemas.openxmlformats.org/officeDocument/2006/relationships/image" Target="/ppt/media/image117.png" Id="R0a25f06255374ccf" /><Relationship Type="http://schemas.openxmlformats.org/officeDocument/2006/relationships/notesSlide" Target="/ppt/notesSlides/notesSlide290.xml" Id="Rda4409182d504be6" /><Relationship Type="http://schemas.openxmlformats.org/officeDocument/2006/relationships/slideLayout" Target="/ppt/slideLayouts/slideLayout3.xml" Id="R00c368a245524c06" /></Relationships>
</file>

<file path=ppt/slides/_rels/slide291.xml.rels>&#65279;<?xml version="1.0" encoding="utf-8"?><Relationships xmlns="http://schemas.openxmlformats.org/package/2006/relationships"><Relationship Type="http://schemas.openxmlformats.org/officeDocument/2006/relationships/notesSlide" Target="/ppt/notesSlides/notesSlide291.xml" Id="R2ff9937081af40ae" /><Relationship Type="http://schemas.openxmlformats.org/officeDocument/2006/relationships/slideLayout" Target="/ppt/slideLayouts/slideLayout3.xml" Id="R1ca85c89b77e40f3" /></Relationships>
</file>

<file path=ppt/slides/_rels/slide292.xml.rels>&#65279;<?xml version="1.0" encoding="utf-8"?><Relationships xmlns="http://schemas.openxmlformats.org/package/2006/relationships"><Relationship Type="http://schemas.openxmlformats.org/officeDocument/2006/relationships/notesSlide" Target="/ppt/notesSlides/notesSlide292.xml" Id="R282d4d0f5105430f" /><Relationship Type="http://schemas.openxmlformats.org/officeDocument/2006/relationships/slideLayout" Target="/ppt/slideLayouts/slideLayout3.xml" Id="R8094437e87964bd6" /></Relationships>
</file>

<file path=ppt/slides/_rels/slide293.xml.rels>&#65279;<?xml version="1.0" encoding="utf-8"?><Relationships xmlns="http://schemas.openxmlformats.org/package/2006/relationships"><Relationship Type="http://schemas.openxmlformats.org/officeDocument/2006/relationships/notesSlide" Target="/ppt/notesSlides/notesSlide293.xml" Id="R025a7f164c694070" /><Relationship Type="http://schemas.openxmlformats.org/officeDocument/2006/relationships/slideLayout" Target="/ppt/slideLayouts/slideLayout3.xml" Id="Rd0f5725fca114e82" /></Relationships>
</file>

<file path=ppt/slides/_rels/slide294.xml.rels>&#65279;<?xml version="1.0" encoding="utf-8"?><Relationships xmlns="http://schemas.openxmlformats.org/package/2006/relationships"><Relationship Type="http://schemas.openxmlformats.org/officeDocument/2006/relationships/notesSlide" Target="/ppt/notesSlides/notesSlide294.xml" Id="R7de37c4eaf8945fa" /><Relationship Type="http://schemas.openxmlformats.org/officeDocument/2006/relationships/slideLayout" Target="/ppt/slideLayouts/slideLayout3.xml" Id="R264c8639676c4301" /></Relationships>
</file>

<file path=ppt/slides/_rels/slide295.xml.rels>&#65279;<?xml version="1.0" encoding="utf-8"?><Relationships xmlns="http://schemas.openxmlformats.org/package/2006/relationships"><Relationship Type="http://schemas.openxmlformats.org/officeDocument/2006/relationships/notesSlide" Target="/ppt/notesSlides/notesSlide295.xml" Id="R46e339c413d144d7" /><Relationship Type="http://schemas.openxmlformats.org/officeDocument/2006/relationships/slideLayout" Target="/ppt/slideLayouts/slideLayout3.xml" Id="R93c4c413dde742db" /></Relationships>
</file>

<file path=ppt/slides/_rels/slide296.xml.rels>&#65279;<?xml version="1.0" encoding="utf-8"?><Relationships xmlns="http://schemas.openxmlformats.org/package/2006/relationships"><Relationship Type="http://schemas.openxmlformats.org/officeDocument/2006/relationships/image" Target="/ppt/media/image112.png" Id="R5ed24d0eec0147c2" /><Relationship Type="http://schemas.openxmlformats.org/officeDocument/2006/relationships/notesSlide" Target="/ppt/notesSlides/notesSlide296.xml" Id="Rd13310bd05ce49e2" /><Relationship Type="http://schemas.openxmlformats.org/officeDocument/2006/relationships/slideLayout" Target="/ppt/slideLayouts/slideLayout5.xml" Id="Rd84d67ca91a2476a" /></Relationships>
</file>

<file path=ppt/slides/_rels/slide297.xml.rels>&#65279;<?xml version="1.0" encoding="utf-8"?><Relationships xmlns="http://schemas.openxmlformats.org/package/2006/relationships"><Relationship Type="http://schemas.openxmlformats.org/officeDocument/2006/relationships/notesSlide" Target="/ppt/notesSlides/notesSlide297.xml" Id="R725bacd4ad954739" /><Relationship Type="http://schemas.openxmlformats.org/officeDocument/2006/relationships/slideLayout" Target="/ppt/slideLayouts/slideLayout1.xml" Id="R7edc6c69192c4698" /></Relationships>
</file>

<file path=ppt/slides/_rels/slide298.xml.rels>&#65279;<?xml version="1.0" encoding="utf-8"?><Relationships xmlns="http://schemas.openxmlformats.org/package/2006/relationships"><Relationship Type="http://schemas.openxmlformats.org/officeDocument/2006/relationships/notesSlide" Target="/ppt/notesSlides/notesSlide298.xml" Id="R9459aaf6b27243a3" /><Relationship Type="http://schemas.openxmlformats.org/officeDocument/2006/relationships/slideLayout" Target="/ppt/slideLayouts/slideLayout3.xml" Id="Ra8ef65d05cb14ce1" /></Relationships>
</file>

<file path=ppt/slides/_rels/slide299.xml.rels>&#65279;<?xml version="1.0" encoding="utf-8"?><Relationships xmlns="http://schemas.openxmlformats.org/package/2006/relationships"><Relationship Type="http://schemas.openxmlformats.org/officeDocument/2006/relationships/image" Target="/ppt/media/image118.png" Id="R70f7eeb5d1554faf" /><Relationship Type="http://schemas.openxmlformats.org/officeDocument/2006/relationships/notesSlide" Target="/ppt/notesSlides/notesSlide299.xml" Id="Ra8a42ee59ea0451d" /><Relationship Type="http://schemas.openxmlformats.org/officeDocument/2006/relationships/slideLayout" Target="/ppt/slideLayouts/slideLayout3.xml" Id="R683c82ba451440a3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2.png" Id="R2053ea505bd54632" /><Relationship Type="http://schemas.openxmlformats.org/officeDocument/2006/relationships/notesSlide" Target="/ppt/notesSlides/notesSlide3.xml" Id="Re6b91cd92fb049d5" /><Relationship Type="http://schemas.openxmlformats.org/officeDocument/2006/relationships/slideLayout" Target="/ppt/slideLayouts/slideLayout3.xml" Id="R96c6892585794b40" /></Relationships>
</file>

<file path=ppt/slides/_rels/slide30.xml.rels>&#65279;<?xml version="1.0" encoding="utf-8"?><Relationships xmlns="http://schemas.openxmlformats.org/package/2006/relationships"><Relationship Type="http://schemas.openxmlformats.org/officeDocument/2006/relationships/notesSlide" Target="/ppt/notesSlides/notesSlide30.xml" Id="R03de0eaaf1e74789" /><Relationship Type="http://schemas.openxmlformats.org/officeDocument/2006/relationships/slideLayout" Target="/ppt/slideLayouts/slideLayout3.xml" Id="R6bc4b9405e734c05" /></Relationships>
</file>

<file path=ppt/slides/_rels/slide300.xml.rels>&#65279;<?xml version="1.0" encoding="utf-8"?><Relationships xmlns="http://schemas.openxmlformats.org/package/2006/relationships"><Relationship Type="http://schemas.openxmlformats.org/officeDocument/2006/relationships/notesSlide" Target="/ppt/notesSlides/notesSlide300.xml" Id="R2870e10ad6314a15" /><Relationship Type="http://schemas.openxmlformats.org/officeDocument/2006/relationships/slideLayout" Target="/ppt/slideLayouts/slideLayout3.xml" Id="R33b1a054142a4c6a" /></Relationships>
</file>

<file path=ppt/slides/_rels/slide301.xml.rels>&#65279;<?xml version="1.0" encoding="utf-8"?><Relationships xmlns="http://schemas.openxmlformats.org/package/2006/relationships"><Relationship Type="http://schemas.openxmlformats.org/officeDocument/2006/relationships/image" Target="/ppt/media/image119.png" Id="Rc963f44f906247f5" /><Relationship Type="http://schemas.openxmlformats.org/officeDocument/2006/relationships/notesSlide" Target="/ppt/notesSlides/notesSlide301.xml" Id="R627070c2fd544ef3" /><Relationship Type="http://schemas.openxmlformats.org/officeDocument/2006/relationships/slideLayout" Target="/ppt/slideLayouts/slideLayout3.xml" Id="R2a2783e88c454c01" /></Relationships>
</file>

<file path=ppt/slides/_rels/slide302.xml.rels>&#65279;<?xml version="1.0" encoding="utf-8"?><Relationships xmlns="http://schemas.openxmlformats.org/package/2006/relationships"><Relationship Type="http://schemas.openxmlformats.org/officeDocument/2006/relationships/notesSlide" Target="/ppt/notesSlides/notesSlide302.xml" Id="R83fa2cb29b234754" /><Relationship Type="http://schemas.openxmlformats.org/officeDocument/2006/relationships/slideLayout" Target="/ppt/slideLayouts/slideLayout3.xml" Id="R2aa8ae1c9da44374" /></Relationships>
</file>

<file path=ppt/slides/_rels/slide303.xml.rels>&#65279;<?xml version="1.0" encoding="utf-8"?><Relationships xmlns="http://schemas.openxmlformats.org/package/2006/relationships"><Relationship Type="http://schemas.openxmlformats.org/officeDocument/2006/relationships/image" Target="/ppt/media/image120.png" Id="R2c92c29358dd4d1c" /><Relationship Type="http://schemas.openxmlformats.org/officeDocument/2006/relationships/notesSlide" Target="/ppt/notesSlides/notesSlide303.xml" Id="Rc4bb5b2473a442f8" /><Relationship Type="http://schemas.openxmlformats.org/officeDocument/2006/relationships/slideLayout" Target="/ppt/slideLayouts/slideLayout3.xml" Id="R1627a914e90c4a4b" /></Relationships>
</file>

<file path=ppt/slides/_rels/slide304.xml.rels>&#65279;<?xml version="1.0" encoding="utf-8"?><Relationships xmlns="http://schemas.openxmlformats.org/package/2006/relationships"><Relationship Type="http://schemas.openxmlformats.org/officeDocument/2006/relationships/notesSlide" Target="/ppt/notesSlides/notesSlide304.xml" Id="R4e4a45473f8e476c" /><Relationship Type="http://schemas.openxmlformats.org/officeDocument/2006/relationships/slideLayout" Target="/ppt/slideLayouts/slideLayout3.xml" Id="R5a6547d37d8e4014" /></Relationships>
</file>

<file path=ppt/slides/_rels/slide305.xml.rels>&#65279;<?xml version="1.0" encoding="utf-8"?><Relationships xmlns="http://schemas.openxmlformats.org/package/2006/relationships"><Relationship Type="http://schemas.openxmlformats.org/officeDocument/2006/relationships/image" Target="/ppt/media/image121.png" Id="Rc27c3dd9d6eb4ec4" /><Relationship Type="http://schemas.openxmlformats.org/officeDocument/2006/relationships/notesSlide" Target="/ppt/notesSlides/notesSlide305.xml" Id="R084bd0761ee84407" /><Relationship Type="http://schemas.openxmlformats.org/officeDocument/2006/relationships/slideLayout" Target="/ppt/slideLayouts/slideLayout3.xml" Id="R5858c7a3a2154952" /></Relationships>
</file>

<file path=ppt/slides/_rels/slide306.xml.rels>&#65279;<?xml version="1.0" encoding="utf-8"?><Relationships xmlns="http://schemas.openxmlformats.org/package/2006/relationships"><Relationship Type="http://schemas.openxmlformats.org/officeDocument/2006/relationships/notesSlide" Target="/ppt/notesSlides/notesSlide306.xml" Id="R4a29af3cb8ca44da" /><Relationship Type="http://schemas.openxmlformats.org/officeDocument/2006/relationships/slideLayout" Target="/ppt/slideLayouts/slideLayout3.xml" Id="Radadf48392234ca5" /></Relationships>
</file>

<file path=ppt/slides/_rels/slide307.xml.rels>&#65279;<?xml version="1.0" encoding="utf-8"?><Relationships xmlns="http://schemas.openxmlformats.org/package/2006/relationships"><Relationship Type="http://schemas.openxmlformats.org/officeDocument/2006/relationships/image" Target="/ppt/media/image122.png" Id="R376e7a9efbe94961" /><Relationship Type="http://schemas.openxmlformats.org/officeDocument/2006/relationships/notesSlide" Target="/ppt/notesSlides/notesSlide307.xml" Id="Rdcb3f22678f94dc0" /><Relationship Type="http://schemas.openxmlformats.org/officeDocument/2006/relationships/slideLayout" Target="/ppt/slideLayouts/slideLayout3.xml" Id="Rd9376f633ecd4a98" /></Relationships>
</file>

<file path=ppt/slides/_rels/slide308.xml.rels>&#65279;<?xml version="1.0" encoding="utf-8"?><Relationships xmlns="http://schemas.openxmlformats.org/package/2006/relationships"><Relationship Type="http://schemas.openxmlformats.org/officeDocument/2006/relationships/notesSlide" Target="/ppt/notesSlides/notesSlide308.xml" Id="R06903d78c7dd446f" /><Relationship Type="http://schemas.openxmlformats.org/officeDocument/2006/relationships/slideLayout" Target="/ppt/slideLayouts/slideLayout3.xml" Id="R982a6cff1643440e" /></Relationships>
</file>

<file path=ppt/slides/_rels/slide309.xml.rels>&#65279;<?xml version="1.0" encoding="utf-8"?><Relationships xmlns="http://schemas.openxmlformats.org/package/2006/relationships"><Relationship Type="http://schemas.openxmlformats.org/officeDocument/2006/relationships/notesSlide" Target="/ppt/notesSlides/notesSlide309.xml" Id="R9aa1edcc80b54402" /><Relationship Type="http://schemas.openxmlformats.org/officeDocument/2006/relationships/slideLayout" Target="/ppt/slideLayouts/slideLayout3.xml" Id="R2154592801d3493f" /></Relationships>
</file>

<file path=ppt/slides/_rels/slide31.xml.rels>&#65279;<?xml version="1.0" encoding="utf-8"?><Relationships xmlns="http://schemas.openxmlformats.org/package/2006/relationships"><Relationship Type="http://schemas.openxmlformats.org/officeDocument/2006/relationships/image" Target="/ppt/media/image18.png" Id="R3e1039ae79df4fab" /><Relationship Type="http://schemas.openxmlformats.org/officeDocument/2006/relationships/notesSlide" Target="/ppt/notesSlides/notesSlide31.xml" Id="R4fc118035adb4137" /><Relationship Type="http://schemas.openxmlformats.org/officeDocument/2006/relationships/slideLayout" Target="/ppt/slideLayouts/slideLayout3.xml" Id="Re44631ff73094175" /></Relationships>
</file>

<file path=ppt/slides/_rels/slide310.xml.rels>&#65279;<?xml version="1.0" encoding="utf-8"?><Relationships xmlns="http://schemas.openxmlformats.org/package/2006/relationships"><Relationship Type="http://schemas.openxmlformats.org/officeDocument/2006/relationships/notesSlide" Target="/ppt/notesSlides/notesSlide310.xml" Id="R986d49e623eb48e5" /><Relationship Type="http://schemas.openxmlformats.org/officeDocument/2006/relationships/slideLayout" Target="/ppt/slideLayouts/slideLayout3.xml" Id="Rab64d1696c9f47be" /></Relationships>
</file>

<file path=ppt/slides/_rels/slide311.xml.rels>&#65279;<?xml version="1.0" encoding="utf-8"?><Relationships xmlns="http://schemas.openxmlformats.org/package/2006/relationships"><Relationship Type="http://schemas.openxmlformats.org/officeDocument/2006/relationships/notesSlide" Target="/ppt/notesSlides/notesSlide311.xml" Id="R04ffc83bc767452d" /><Relationship Type="http://schemas.openxmlformats.org/officeDocument/2006/relationships/slideLayout" Target="/ppt/slideLayouts/slideLayout3.xml" Id="Raeffc644962a4524" /></Relationships>
</file>

<file path=ppt/slides/_rels/slide312.xml.rels>&#65279;<?xml version="1.0" encoding="utf-8"?><Relationships xmlns="http://schemas.openxmlformats.org/package/2006/relationships"><Relationship Type="http://schemas.openxmlformats.org/officeDocument/2006/relationships/notesSlide" Target="/ppt/notesSlides/notesSlide312.xml" Id="R959bf79e78e14902" /><Relationship Type="http://schemas.openxmlformats.org/officeDocument/2006/relationships/slideLayout" Target="/ppt/slideLayouts/slideLayout12.xml" Id="R21f9ce77ac774c15" /></Relationships>
</file>

<file path=ppt/slides/_rels/slide313.xml.rels>&#65279;<?xml version="1.0" encoding="utf-8"?><Relationships xmlns="http://schemas.openxmlformats.org/package/2006/relationships"><Relationship Type="http://schemas.openxmlformats.org/officeDocument/2006/relationships/image" Target="/ppt/media/image123.png" Id="R1e535b6af6994af4" /><Relationship Type="http://schemas.openxmlformats.org/officeDocument/2006/relationships/notesSlide" Target="/ppt/notesSlides/notesSlide313.xml" Id="Rc98185e83ead42ce" /><Relationship Type="http://schemas.openxmlformats.org/officeDocument/2006/relationships/slideLayout" Target="/ppt/slideLayouts/slideLayout13.xml" Id="R602d62a593e64fc6" /></Relationships>
</file>

<file path=ppt/slides/_rels/slide314.xml.rels>&#65279;<?xml version="1.0" encoding="utf-8"?><Relationships xmlns="http://schemas.openxmlformats.org/package/2006/relationships"><Relationship Type="http://schemas.openxmlformats.org/officeDocument/2006/relationships/notesSlide" Target="/ppt/notesSlides/notesSlide314.xml" Id="Rb7f5ef9c91e24bb5" /><Relationship Type="http://schemas.openxmlformats.org/officeDocument/2006/relationships/slideLayout" Target="/ppt/slideLayouts/slideLayout13.xml" Id="R82b968aadda640c8" /></Relationships>
</file>

<file path=ppt/slides/_rels/slide315.xml.rels>&#65279;<?xml version="1.0" encoding="utf-8"?><Relationships xmlns="http://schemas.openxmlformats.org/package/2006/relationships"><Relationship Type="http://schemas.openxmlformats.org/officeDocument/2006/relationships/notesSlide" Target="/ppt/notesSlides/notesSlide315.xml" Id="Rab3d3a66cfca4164" /><Relationship Type="http://schemas.openxmlformats.org/officeDocument/2006/relationships/slideLayout" Target="/ppt/slideLayouts/slideLayout13.xml" Id="Rc5ae453d25d04c0d" /></Relationships>
</file>

<file path=ppt/slides/_rels/slide316.xml.rels>&#65279;<?xml version="1.0" encoding="utf-8"?><Relationships xmlns="http://schemas.openxmlformats.org/package/2006/relationships"><Relationship Type="http://schemas.openxmlformats.org/officeDocument/2006/relationships/notesSlide" Target="/ppt/notesSlides/notesSlide316.xml" Id="R9a064d7fcc854962" /><Relationship Type="http://schemas.openxmlformats.org/officeDocument/2006/relationships/slideLayout" Target="/ppt/slideLayouts/slideLayout13.xml" Id="R6dbf7c0c3c4d49e3" /></Relationships>
</file>

<file path=ppt/slides/_rels/slide317.xml.rels>&#65279;<?xml version="1.0" encoding="utf-8"?><Relationships xmlns="http://schemas.openxmlformats.org/package/2006/relationships"><Relationship Type="http://schemas.openxmlformats.org/officeDocument/2006/relationships/notesSlide" Target="/ppt/notesSlides/notesSlide317.xml" Id="R3d64b34ab05a42e0" /><Relationship Type="http://schemas.openxmlformats.org/officeDocument/2006/relationships/slideLayout" Target="/ppt/slideLayouts/slideLayout13.xml" Id="Re88c55e642e54850" /></Relationships>
</file>

<file path=ppt/slides/_rels/slide318.xml.rels>&#65279;<?xml version="1.0" encoding="utf-8"?><Relationships xmlns="http://schemas.openxmlformats.org/package/2006/relationships"><Relationship Type="http://schemas.openxmlformats.org/officeDocument/2006/relationships/notesSlide" Target="/ppt/notesSlides/notesSlide318.xml" Id="R2975f00ee01c4d89" /><Relationship Type="http://schemas.openxmlformats.org/officeDocument/2006/relationships/slideLayout" Target="/ppt/slideLayouts/slideLayout13.xml" Id="Rcbbb154794ce4bf6" /></Relationships>
</file>

<file path=ppt/slides/_rels/slide319.xml.rels>&#65279;<?xml version="1.0" encoding="utf-8"?><Relationships xmlns="http://schemas.openxmlformats.org/package/2006/relationships"><Relationship Type="http://schemas.openxmlformats.org/officeDocument/2006/relationships/notesSlide" Target="/ppt/notesSlides/notesSlide319.xml" Id="Ra852370789414d45" /><Relationship Type="http://schemas.openxmlformats.org/officeDocument/2006/relationships/slideLayout" Target="/ppt/slideLayouts/slideLayout13.xml" Id="R5b0926176b064504" /></Relationships>
</file>

<file path=ppt/slides/_rels/slide32.xml.rels>&#65279;<?xml version="1.0" encoding="utf-8"?><Relationships xmlns="http://schemas.openxmlformats.org/package/2006/relationships"><Relationship Type="http://schemas.openxmlformats.org/officeDocument/2006/relationships/notesSlide" Target="/ppt/notesSlides/notesSlide32.xml" Id="R8bafb8b9a15146e0" /><Relationship Type="http://schemas.openxmlformats.org/officeDocument/2006/relationships/slideLayout" Target="/ppt/slideLayouts/slideLayout1.xml" Id="R8d5810da24b44026" /></Relationships>
</file>

<file path=ppt/slides/_rels/slide320.xml.rels>&#65279;<?xml version="1.0" encoding="utf-8"?><Relationships xmlns="http://schemas.openxmlformats.org/package/2006/relationships"><Relationship Type="http://schemas.openxmlformats.org/officeDocument/2006/relationships/notesSlide" Target="/ppt/notesSlides/notesSlide320.xml" Id="R2316b34df9c1482b" /><Relationship Type="http://schemas.openxmlformats.org/officeDocument/2006/relationships/slideLayout" Target="/ppt/slideLayouts/slideLayout13.xml" Id="R95064e52086b4152" /></Relationships>
</file>

<file path=ppt/slides/_rels/slide321.xml.rels>&#65279;<?xml version="1.0" encoding="utf-8"?><Relationships xmlns="http://schemas.openxmlformats.org/package/2006/relationships"><Relationship Type="http://schemas.openxmlformats.org/officeDocument/2006/relationships/notesSlide" Target="/ppt/notesSlides/notesSlide321.xml" Id="Rda24e831412049cb" /><Relationship Type="http://schemas.openxmlformats.org/officeDocument/2006/relationships/slideLayout" Target="/ppt/slideLayouts/slideLayout13.xml" Id="R4a051f6276c94a62" /></Relationships>
</file>

<file path=ppt/slides/_rels/slide322.xml.rels>&#65279;<?xml version="1.0" encoding="utf-8"?><Relationships xmlns="http://schemas.openxmlformats.org/package/2006/relationships"><Relationship Type="http://schemas.openxmlformats.org/officeDocument/2006/relationships/notesSlide" Target="/ppt/notesSlides/notesSlide322.xml" Id="R4d920205dde74cfc" /><Relationship Type="http://schemas.openxmlformats.org/officeDocument/2006/relationships/slideLayout" Target="/ppt/slideLayouts/slideLayout13.xml" Id="R12d987d802be4cc7" /></Relationships>
</file>

<file path=ppt/slides/_rels/slide323.xml.rels>&#65279;<?xml version="1.0" encoding="utf-8"?><Relationships xmlns="http://schemas.openxmlformats.org/package/2006/relationships"><Relationship Type="http://schemas.openxmlformats.org/officeDocument/2006/relationships/notesSlide" Target="/ppt/notesSlides/notesSlide323.xml" Id="R8139ee381e684860" /><Relationship Type="http://schemas.openxmlformats.org/officeDocument/2006/relationships/slideLayout" Target="/ppt/slideLayouts/slideLayout13.xml" Id="Rccf3a070ff034f46" /></Relationships>
</file>

<file path=ppt/slides/_rels/slide324.xml.rels>&#65279;<?xml version="1.0" encoding="utf-8"?><Relationships xmlns="http://schemas.openxmlformats.org/package/2006/relationships"><Relationship Type="http://schemas.openxmlformats.org/officeDocument/2006/relationships/image" Target="/ppt/media/image124.png" Id="Rf064c758e0514e54" /><Relationship Type="http://schemas.openxmlformats.org/officeDocument/2006/relationships/notesSlide" Target="/ppt/notesSlides/notesSlide324.xml" Id="R88701ed56da347dd" /><Relationship Type="http://schemas.openxmlformats.org/officeDocument/2006/relationships/slideLayout" Target="/ppt/slideLayouts/slideLayout12.xml" Id="R01313819bab14c05" /></Relationships>
</file>

<file path=ppt/slides/_rels/slide325.xml.rels>&#65279;<?xml version="1.0" encoding="utf-8"?><Relationships xmlns="http://schemas.openxmlformats.org/package/2006/relationships"><Relationship Type="http://schemas.openxmlformats.org/officeDocument/2006/relationships/notesSlide" Target="/ppt/notesSlides/notesSlide325.xml" Id="R488c2ac7ae8945e7" /><Relationship Type="http://schemas.openxmlformats.org/officeDocument/2006/relationships/slideLayout" Target="/ppt/slideLayouts/slideLayout13.xml" Id="Rd10bf08fe42f48f5" /></Relationships>
</file>

<file path=ppt/slides/_rels/slide326.xml.rels>&#65279;<?xml version="1.0" encoding="utf-8"?><Relationships xmlns="http://schemas.openxmlformats.org/package/2006/relationships"><Relationship Type="http://schemas.openxmlformats.org/officeDocument/2006/relationships/notesSlide" Target="/ppt/notesSlides/notesSlide326.xml" Id="R162f1453c6ad40e2" /><Relationship Type="http://schemas.openxmlformats.org/officeDocument/2006/relationships/slideLayout" Target="/ppt/slideLayouts/slideLayout1.xml" Id="R1a109f3e7090444a" /></Relationships>
</file>

<file path=ppt/slides/_rels/slide327.xml.rels>&#65279;<?xml version="1.0" encoding="utf-8"?><Relationships xmlns="http://schemas.openxmlformats.org/package/2006/relationships"><Relationship Type="http://schemas.openxmlformats.org/officeDocument/2006/relationships/image" Target="/ppt/media/image125.png" Id="Rda08c19051a04a0d" /><Relationship Type="http://schemas.openxmlformats.org/officeDocument/2006/relationships/notesSlide" Target="/ppt/notesSlides/notesSlide327.xml" Id="R1b9930deb54d4b77" /><Relationship Type="http://schemas.openxmlformats.org/officeDocument/2006/relationships/slideLayout" Target="/ppt/slideLayouts/slideLayout5.xml" Id="Rf8981c7cb55145fb" /></Relationships>
</file>

<file path=ppt/slides/_rels/slide328.xml.rels>&#65279;<?xml version="1.0" encoding="utf-8"?><Relationships xmlns="http://schemas.openxmlformats.org/package/2006/relationships"><Relationship Type="http://schemas.openxmlformats.org/officeDocument/2006/relationships/image" Target="/ppt/media/image126.png" Id="R3b68f7ee64be4b4f" /><Relationship Type="http://schemas.openxmlformats.org/officeDocument/2006/relationships/notesSlide" Target="/ppt/notesSlides/notesSlide328.xml" Id="R331cd288ac234ef3" /><Relationship Type="http://schemas.openxmlformats.org/officeDocument/2006/relationships/slideLayout" Target="/ppt/slideLayouts/slideLayout3.xml" Id="R0c7ed3a300144fe1" /></Relationships>
</file>

<file path=ppt/slides/_rels/slide329.xml.rels>&#65279;<?xml version="1.0" encoding="utf-8"?><Relationships xmlns="http://schemas.openxmlformats.org/package/2006/relationships"><Relationship Type="http://schemas.openxmlformats.org/officeDocument/2006/relationships/image" Target="/ppt/media/image127.png" Id="Rf6f3874d24454c2f" /><Relationship Type="http://schemas.openxmlformats.org/officeDocument/2006/relationships/notesSlide" Target="/ppt/notesSlides/notesSlide329.xml" Id="R05d968c6ceb04b96" /><Relationship Type="http://schemas.openxmlformats.org/officeDocument/2006/relationships/slideLayout" Target="/ppt/slideLayouts/slideLayout3.xml" Id="Rd1e9b5625ee24073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notesSlide" Target="/ppt/notesSlides/notesSlide33.xml" Id="R61074e9478a04b59" /><Relationship Type="http://schemas.openxmlformats.org/officeDocument/2006/relationships/slideLayout" Target="/ppt/slideLayouts/slideLayout3.xml" Id="Rc56c2451db28422a" /></Relationships>
</file>

<file path=ppt/slides/_rels/slide330.xml.rels>&#65279;<?xml version="1.0" encoding="utf-8"?><Relationships xmlns="http://schemas.openxmlformats.org/package/2006/relationships"><Relationship Type="http://schemas.openxmlformats.org/officeDocument/2006/relationships/notesSlide" Target="/ppt/notesSlides/notesSlide330.xml" Id="Rde761613eb77448d" /><Relationship Type="http://schemas.openxmlformats.org/officeDocument/2006/relationships/slideLayout" Target="/ppt/slideLayouts/slideLayout3.xml" Id="R2d9184e8f7764067" /></Relationships>
</file>

<file path=ppt/slides/_rels/slide331.xml.rels>&#65279;<?xml version="1.0" encoding="utf-8"?><Relationships xmlns="http://schemas.openxmlformats.org/package/2006/relationships"><Relationship Type="http://schemas.openxmlformats.org/officeDocument/2006/relationships/image" Target="/ppt/media/image128.png" Id="Reb8dd296d00449a3" /><Relationship Type="http://schemas.openxmlformats.org/officeDocument/2006/relationships/notesSlide" Target="/ppt/notesSlides/notesSlide331.xml" Id="R380f9c1de977425c" /><Relationship Type="http://schemas.openxmlformats.org/officeDocument/2006/relationships/slideLayout" Target="/ppt/slideLayouts/slideLayout3.xml" Id="R2733399801664e98" /></Relationships>
</file>

<file path=ppt/slides/_rels/slide332.xml.rels>&#65279;<?xml version="1.0" encoding="utf-8"?><Relationships xmlns="http://schemas.openxmlformats.org/package/2006/relationships"><Relationship Type="http://schemas.openxmlformats.org/officeDocument/2006/relationships/notesSlide" Target="/ppt/notesSlides/notesSlide332.xml" Id="Rd965b678f5454b4b" /><Relationship Type="http://schemas.openxmlformats.org/officeDocument/2006/relationships/slideLayout" Target="/ppt/slideLayouts/slideLayout3.xml" Id="Rd3d03ab0eac44bba" /></Relationships>
</file>

<file path=ppt/slides/_rels/slide333.xml.rels>&#65279;<?xml version="1.0" encoding="utf-8"?><Relationships xmlns="http://schemas.openxmlformats.org/package/2006/relationships"><Relationship Type="http://schemas.openxmlformats.org/officeDocument/2006/relationships/image" Target="/ppt/media/image129.png" Id="R9165e5b34ca240f0" /><Relationship Type="http://schemas.openxmlformats.org/officeDocument/2006/relationships/notesSlide" Target="/ppt/notesSlides/notesSlide333.xml" Id="R845b3c66db0749c6" /><Relationship Type="http://schemas.openxmlformats.org/officeDocument/2006/relationships/slideLayout" Target="/ppt/slideLayouts/slideLayout3.xml" Id="R8d418288edbf4390" /></Relationships>
</file>

<file path=ppt/slides/_rels/slide334.xml.rels>&#65279;<?xml version="1.0" encoding="utf-8"?><Relationships xmlns="http://schemas.openxmlformats.org/package/2006/relationships"><Relationship Type="http://schemas.openxmlformats.org/officeDocument/2006/relationships/notesSlide" Target="/ppt/notesSlides/notesSlide334.xml" Id="Rd854ada1f30941e6" /><Relationship Type="http://schemas.openxmlformats.org/officeDocument/2006/relationships/slideLayout" Target="/ppt/slideLayouts/slideLayout3.xml" Id="R71c9570efff84d0f" /></Relationships>
</file>

<file path=ppt/slides/_rels/slide335.xml.rels>&#65279;<?xml version="1.0" encoding="utf-8"?><Relationships xmlns="http://schemas.openxmlformats.org/package/2006/relationships"><Relationship Type="http://schemas.openxmlformats.org/officeDocument/2006/relationships/notesSlide" Target="/ppt/notesSlides/notesSlide335.xml" Id="R8a9415c142f848de" /><Relationship Type="http://schemas.openxmlformats.org/officeDocument/2006/relationships/slideLayout" Target="/ppt/slideLayouts/slideLayout3.xml" Id="Rd1bc6e2e593d47e7" /></Relationships>
</file>

<file path=ppt/slides/_rels/slide336.xml.rels>&#65279;<?xml version="1.0" encoding="utf-8"?><Relationships xmlns="http://schemas.openxmlformats.org/package/2006/relationships"><Relationship Type="http://schemas.openxmlformats.org/officeDocument/2006/relationships/notesSlide" Target="/ppt/notesSlides/notesSlide336.xml" Id="R22620308288c4978" /><Relationship Type="http://schemas.openxmlformats.org/officeDocument/2006/relationships/slideLayout" Target="/ppt/slideLayouts/slideLayout3.xml" Id="R44338d38590a4147" /></Relationships>
</file>

<file path=ppt/slides/_rels/slide337.xml.rels>&#65279;<?xml version="1.0" encoding="utf-8"?><Relationships xmlns="http://schemas.openxmlformats.org/package/2006/relationships"><Relationship Type="http://schemas.openxmlformats.org/officeDocument/2006/relationships/notesSlide" Target="/ppt/notesSlides/notesSlide337.xml" Id="Re3a7fe158ff841b6" /><Relationship Type="http://schemas.openxmlformats.org/officeDocument/2006/relationships/slideLayout" Target="/ppt/slideLayouts/slideLayout3.xml" Id="R16f90046769b4cea" /></Relationships>
</file>

<file path=ppt/slides/_rels/slide338.xml.rels>&#65279;<?xml version="1.0" encoding="utf-8"?><Relationships xmlns="http://schemas.openxmlformats.org/package/2006/relationships"><Relationship Type="http://schemas.openxmlformats.org/officeDocument/2006/relationships/notesSlide" Target="/ppt/notesSlides/notesSlide338.xml" Id="Rcf42e72d0e16448f" /><Relationship Type="http://schemas.openxmlformats.org/officeDocument/2006/relationships/slideLayout" Target="/ppt/slideLayouts/slideLayout3.xml" Id="R84245524c6144fc9" /></Relationships>
</file>

<file path=ppt/slides/_rels/slide339.xml.rels>&#65279;<?xml version="1.0" encoding="utf-8"?><Relationships xmlns="http://schemas.openxmlformats.org/package/2006/relationships"><Relationship Type="http://schemas.openxmlformats.org/officeDocument/2006/relationships/notesSlide" Target="/ppt/notesSlides/notesSlide339.xml" Id="Rea61019c973b4dfa" /><Relationship Type="http://schemas.openxmlformats.org/officeDocument/2006/relationships/slideLayout" Target="/ppt/slideLayouts/slideLayout3.xml" Id="R2c52a23b72d84e99" /></Relationships>
</file>

<file path=ppt/slides/_rels/slide34.xml.rels>&#65279;<?xml version="1.0" encoding="utf-8"?><Relationships xmlns="http://schemas.openxmlformats.org/package/2006/relationships"><Relationship Type="http://schemas.openxmlformats.org/officeDocument/2006/relationships/notesSlide" Target="/ppt/notesSlides/notesSlide34.xml" Id="Ra8f25707b02642d0" /><Relationship Type="http://schemas.openxmlformats.org/officeDocument/2006/relationships/slideLayout" Target="/ppt/slideLayouts/slideLayout3.xml" Id="Ra2739c3da61746c2" /></Relationships>
</file>

<file path=ppt/slides/_rels/slide340.xml.rels>&#65279;<?xml version="1.0" encoding="utf-8"?><Relationships xmlns="http://schemas.openxmlformats.org/package/2006/relationships"><Relationship Type="http://schemas.openxmlformats.org/officeDocument/2006/relationships/image" Target="/ppt/media/image130.png" Id="R188f31a290434fb9" /><Relationship Type="http://schemas.openxmlformats.org/officeDocument/2006/relationships/image" Target="/ppt/media/image131.png" Id="Rd94a9ef32a964ad2" /><Relationship Type="http://schemas.openxmlformats.org/officeDocument/2006/relationships/image" Target="/ppt/media/image132.png" Id="Rbd3c2e6f91b2479f" /><Relationship Type="http://schemas.openxmlformats.org/officeDocument/2006/relationships/notesSlide" Target="/ppt/notesSlides/notesSlide340.xml" Id="R86dac7bd8a12442b" /><Relationship Type="http://schemas.openxmlformats.org/officeDocument/2006/relationships/slideLayout" Target="/ppt/slideLayouts/slideLayout5.xml" Id="R67933a52178a4fb6" /><Relationship Type="http://schemas.openxmlformats.org/officeDocument/2006/relationships/hyperlink" Target="https://www.slido.com/support/gsi/how-to-change-the-design" TargetMode="External" Id="rcId96a8ad99b37a47e0" /><Relationship Type="http://schemas.openxmlformats.org/officeDocument/2006/relationships/hyperlink" Target="https://www.sli.do/features-google-slides?interaction-type=Sm9pbg%3D%3D" TargetMode="External" Id="rcId4b907e5bd9274e01" /><Relationship Type="http://schemas.openxmlformats.org/officeDocument/2006/relationships/hyperlink" Target="https://chrome.google.com/webstore/detail/slido/dhhclfjehmpacimcdknijodpjpmppkii" TargetMode="External" Id="rcIdda42339354a04b9f" /><Relationship Type="http://schemas.openxmlformats.org/officeDocument/2006/relationships/hyperlink" Target="https://www.sli.do/features-google-slides?payload=eyJwcmVzZW50YXRpb25JZCI6IjFqM21Lbmpjb1FOMVNSR1dPZHUzSGVKVERHc2Q3STF4R2o2RUlYS0t0OFh3Iiwic2xpZGVJZCI6IlNMSURFU19BUEkyMTczMTUwOTRfMCIsInR5cGUiOiJTbGlkb0pvaW5pbmcifQ%3D%3D" TargetMode="External" Id="rcId5b5e08aeb5c64fdb" /></Relationships>
</file>

<file path=ppt/slides/_rels/slide341.xml.rels>&#65279;<?xml version="1.0" encoding="utf-8"?><Relationships xmlns="http://schemas.openxmlformats.org/package/2006/relationships"><Relationship Type="http://schemas.openxmlformats.org/officeDocument/2006/relationships/image" Target="/ppt/media/image133.png" Id="R38d76c43fa974b0a" /><Relationship Type="http://schemas.openxmlformats.org/officeDocument/2006/relationships/image" Target="/ppt/media/image131.png" Id="R2d57f19b6d694838" /><Relationship Type="http://schemas.openxmlformats.org/officeDocument/2006/relationships/image" Target="/ppt/media/image132.png" Id="R9a85a2e8d3cf4b47" /><Relationship Type="http://schemas.openxmlformats.org/officeDocument/2006/relationships/notesSlide" Target="/ppt/notesSlides/notesSlide341.xml" Id="Rc8579ae7dc504908" /><Relationship Type="http://schemas.openxmlformats.org/officeDocument/2006/relationships/slideLayout" Target="/ppt/slideLayouts/slideLayout5.xml" Id="R736e8fd3ce5940ae" /><Relationship Type="http://schemas.openxmlformats.org/officeDocument/2006/relationships/hyperlink" Target="https://www.slido.com/support/gsi/how-to-change-the-design" TargetMode="External" Id="rcIddc8f88d7ee134a34" /><Relationship Type="http://schemas.openxmlformats.org/officeDocument/2006/relationships/hyperlink" Target="https://www.sli.do/features-google-slides?interaction-type=V29yZENsb3Vk" TargetMode="External" Id="rcIdd4d9016d47634158" /><Relationship Type="http://schemas.openxmlformats.org/officeDocument/2006/relationships/hyperlink" Target="https://chrome.google.com/webstore/detail/slido/dhhclfjehmpacimcdknijodpjpmppkii" TargetMode="External" Id="rcId296be16b11b2494b" /><Relationship Type="http://schemas.openxmlformats.org/officeDocument/2006/relationships/hyperlink" Target="https://www.sli.do/features-google-slides?payload=eyJwb2xsVXVpZCI6ImMyMjkwOWExLWM2ZDktNGYyMC1iZWI3LTRmYTNhNjZhNjA1MSIsInByZXNlbnRhdGlvbklkIjoiMWozbUtuamNvUU4xU1JHV09kdTNIZUpUREdzZDdJMXhHajZFSVhLS3Q4WHciLCJzbGlkZUlkIjoiU0xJREVTX0FQSTE4Mjk0MzM2NDNfMCIsInRpbWVsaW5lIjpbeyJzaG93UmVzdWx0cyI6dHJ1ZSwicG9sbFF1ZXN0aW9uVXVpZCI6ImQxNTg1N2VkLWM3NDQtNDA2MS05ZDgxLTE4NDgzMmJiYWE3NyJ9XSwidHlwZSI6IlNsaWRvUG9sbCJ9" TargetMode="External" Id="rcIdf3ff91f86b9d4f80" /></Relationships>
</file>

<file path=ppt/slides/_rels/slide342.xml.rels>&#65279;<?xml version="1.0" encoding="utf-8"?><Relationships xmlns="http://schemas.openxmlformats.org/package/2006/relationships"><Relationship Type="http://schemas.openxmlformats.org/officeDocument/2006/relationships/image" Target="/ppt/media/image133.png" Id="R0b08609ac83f451a" /><Relationship Type="http://schemas.openxmlformats.org/officeDocument/2006/relationships/image" Target="/ppt/media/image131.png" Id="R859ad0d27e7d4670" /><Relationship Type="http://schemas.openxmlformats.org/officeDocument/2006/relationships/image" Target="/ppt/media/image132.png" Id="R937854823dee47cf" /><Relationship Type="http://schemas.openxmlformats.org/officeDocument/2006/relationships/notesSlide" Target="/ppt/notesSlides/notesSlide342.xml" Id="Rf13bbff85213415a" /><Relationship Type="http://schemas.openxmlformats.org/officeDocument/2006/relationships/slideLayout" Target="/ppt/slideLayouts/slideLayout5.xml" Id="R53c9bce883e147df" /><Relationship Type="http://schemas.openxmlformats.org/officeDocument/2006/relationships/hyperlink" Target="https://www.slido.com/support/gsi/how-to-change-the-design" TargetMode="External" Id="rcIda092abce1fc44ec0" /><Relationship Type="http://schemas.openxmlformats.org/officeDocument/2006/relationships/hyperlink" Target="https://www.sli.do/features-google-slides?interaction-type=V29yZENsb3Vk" TargetMode="External" Id="rcId93f7dbbbfeda44ab" /><Relationship Type="http://schemas.openxmlformats.org/officeDocument/2006/relationships/hyperlink" Target="https://chrome.google.com/webstore/detail/slido/dhhclfjehmpacimcdknijodpjpmppkii" TargetMode="External" Id="rcId7c131422e28042c1" /><Relationship Type="http://schemas.openxmlformats.org/officeDocument/2006/relationships/hyperlink" Target="https://www.sli.do/features-google-slides?payload=eyJwb2xsVXVpZCI6IjcyZDdkM2I4LWFkMmEtNDhkOS05ODNhLTY1NTVlOWJlYzBlZSIsInByZXNlbnRhdGlvbklkIjoiMWozbUtuamNvUU4xU1JHV09kdTNIZUpUREdzZDdJMXhHajZFSVhLS3Q4WHciLCJzbGlkZUlkIjoiU0xJREVTX0FQSTIwNzQ2ODczNzJfMCIsInRpbWVsaW5lIjpbeyJzaG93UmVzdWx0cyI6dHJ1ZSwicG9sbFF1ZXN0aW9uVXVpZCI6ImQyMzM5MTc2LTc1YmMtNGI3NC04NDExLWEwN2M3NDVlZWFjMyJ9XSwidHlwZSI6IlNsaWRvUG9sbCJ9" TargetMode="External" Id="rcId57be8e8633964cb5" /></Relationships>
</file>

<file path=ppt/slides/_rels/slide343.xml.rels>&#65279;<?xml version="1.0" encoding="utf-8"?><Relationships xmlns="http://schemas.openxmlformats.org/package/2006/relationships"><Relationship Type="http://schemas.openxmlformats.org/officeDocument/2006/relationships/image" Target="/ppt/media/image134.png" Id="R37b2d84328a54b74" /><Relationship Type="http://schemas.openxmlformats.org/officeDocument/2006/relationships/image" Target="/ppt/media/image131.png" Id="R7c63bea679ae4270" /><Relationship Type="http://schemas.openxmlformats.org/officeDocument/2006/relationships/image" Target="/ppt/media/image132.png" Id="R66f6c0e117c44394" /><Relationship Type="http://schemas.openxmlformats.org/officeDocument/2006/relationships/notesSlide" Target="/ppt/notesSlides/notesSlide343.xml" Id="Rf037285804cf4079" /><Relationship Type="http://schemas.openxmlformats.org/officeDocument/2006/relationships/slideLayout" Target="/ppt/slideLayouts/slideLayout5.xml" Id="Recc8df6d3b8b4b41" /><Relationship Type="http://schemas.openxmlformats.org/officeDocument/2006/relationships/hyperlink" Target="https://www.slido.com/support/gsi/how-to-change-the-design" TargetMode="External" Id="rcId07f02c6f34e44a8c" /><Relationship Type="http://schemas.openxmlformats.org/officeDocument/2006/relationships/hyperlink" Target="https://www.sli.do/features-google-slides?interaction-type=T3BlblRleHQ%3D" TargetMode="External" Id="rcIdabc42c342d6d452b" /><Relationship Type="http://schemas.openxmlformats.org/officeDocument/2006/relationships/hyperlink" Target="https://chrome.google.com/webstore/detail/slido/dhhclfjehmpacimcdknijodpjpmppkii" TargetMode="External" Id="rcIddd0ff858c5bc46a8" /><Relationship Type="http://schemas.openxmlformats.org/officeDocument/2006/relationships/hyperlink" Target="https://www.sli.do/features-google-slides?payload=eyJwb2xsVXVpZCI6IjViNDFkZWVlLThhYzMtNGNmMC04ZTU3LWE3YjRmZmY3MTg0NSIsInByZXNlbnRhdGlvbklkIjoiMWozbUtuamNvUU4xU1JHV09kdTNIZUpUREdzZDdJMXhHajZFSVhLS3Q4WHciLCJzbGlkZUlkIjoiU0xJREVTX0FQSTIwNDQxMDYxMjFfMCIsInRpbWVsaW5lIjpbeyJzaG93UmVzdWx0cyI6dHJ1ZSwicG9sbFF1ZXN0aW9uVXVpZCI6IjYzODNhNjFmLTBjY2YtNDFkMy1iZjcxLTU2NThiMmRkZDdjMCJ9XSwidHlwZSI6IlNsaWRvUG9sbCJ9" TargetMode="External" Id="rcIdd566c49e2ab24bca" /></Relationships>
</file>

<file path=ppt/slides/_rels/slide344.xml.rels>&#65279;<?xml version="1.0" encoding="utf-8"?><Relationships xmlns="http://schemas.openxmlformats.org/package/2006/relationships"><Relationship Type="http://schemas.openxmlformats.org/officeDocument/2006/relationships/notesSlide" Target="/ppt/notesSlides/notesSlide344.xml" Id="Rff4e9aaad9044721" /><Relationship Type="http://schemas.openxmlformats.org/officeDocument/2006/relationships/slideLayout" Target="/ppt/slideLayouts/slideLayout1.xml" Id="Rb35615f7f80f4597" /></Relationships>
</file>

<file path=ppt/slides/_rels/slide345.xml.rels>&#65279;<?xml version="1.0" encoding="utf-8"?><Relationships xmlns="http://schemas.openxmlformats.org/package/2006/relationships"><Relationship Type="http://schemas.openxmlformats.org/officeDocument/2006/relationships/image" Target="/ppt/media/image135.png" Id="R13ac8d4f74bb485d" /><Relationship Type="http://schemas.openxmlformats.org/officeDocument/2006/relationships/notesSlide" Target="/ppt/notesSlides/notesSlide345.xml" Id="R4540a8b711e442c9" /><Relationship Type="http://schemas.openxmlformats.org/officeDocument/2006/relationships/slideLayout" Target="/ppt/slideLayouts/slideLayout3.xml" Id="R92c4721bce8648c4" /></Relationships>
</file>

<file path=ppt/slides/_rels/slide346.xml.rels>&#65279;<?xml version="1.0" encoding="utf-8"?><Relationships xmlns="http://schemas.openxmlformats.org/package/2006/relationships"><Relationship Type="http://schemas.openxmlformats.org/officeDocument/2006/relationships/image" Target="/ppt/media/image136.png" Id="Rd2a5e4ae6c2e4dfe" /><Relationship Type="http://schemas.openxmlformats.org/officeDocument/2006/relationships/image" Target="/ppt/media/image131.png" Id="R3dfcf5d5224d4481" /><Relationship Type="http://schemas.openxmlformats.org/officeDocument/2006/relationships/image" Target="/ppt/media/image132.png" Id="Re5929ba4d7654bf8" /><Relationship Type="http://schemas.openxmlformats.org/officeDocument/2006/relationships/notesSlide" Target="/ppt/notesSlides/notesSlide346.xml" Id="Rc19016e93a7147fd" /><Relationship Type="http://schemas.openxmlformats.org/officeDocument/2006/relationships/slideLayout" Target="/ppt/slideLayouts/slideLayout5.xml" Id="R09772a75f0284742" /><Relationship Type="http://schemas.openxmlformats.org/officeDocument/2006/relationships/hyperlink" Target="https://www.slido.com/support/gsi/how-to-change-the-design" TargetMode="External" Id="rcId1e4726e61d684713" /><Relationship Type="http://schemas.openxmlformats.org/officeDocument/2006/relationships/hyperlink" Target="https://www.sli.do/features-google-slides?interaction-type=UXVpeg%3D%3D" TargetMode="External" Id="rcId8c92e29804b84c01" /><Relationship Type="http://schemas.openxmlformats.org/officeDocument/2006/relationships/hyperlink" Target="https://chrome.google.com/webstore/detail/slido/dhhclfjehmpacimcdknijodpjpmppkii" TargetMode="External" Id="rcId049f2a7ff9ce4347" /><Relationship Type="http://schemas.openxmlformats.org/officeDocument/2006/relationships/hyperlink" Target="https://www.sli.do/features-google-slides?payload=eyJwb2xsUXVlc3Rpb25VdWlkIjoiMGE2MzBlNmQtZDhmMS00NGY5LTg4YjUtMjI0ZDdmMmI0YmQ3IiwicG9sbFV1aWQiOiI2NmM0YjBiMC0yNTFhLTQ4MGUtYmYwNS1lNTUwYzQ3OWE0YzQiLCJwcmVzZW50YXRpb25JZCI6IjFqM21Lbmpjb1FOMVNSR1dPZHUzSGVKVERHc2Q3STF4R2o2RUlYS0t0OFh3Iiwic2xpZGVJZCI6IlNMSURFU19BUEkxODA0NzEzOTJfMCIsInRpbWVsaW5lIjpbeyJzY3JlZW4iOiJRdWl6Sm9pbmluZyJ9LHsicG9sbFF1ZXN0aW9uVXVpZCI6IjBhNjMwZTZkLWQ4ZjEtNDRmOS04OGI1LTIyNGQ3ZjJiNGJkNyIsInNob3dDb3JyZWN0QW5zd2VycyI6ZmFsc2UsInNob3dSZXN1bHRzIjpmYWxzZSwidm90aW5nTG9ja2VkIjpmYWxzZX0seyJwb2xsUXVlc3Rpb25VdWlkIjoiMGE2MzBlNmQtZDhmMS00NGY5LTg4YjUtMjI0ZDdmMmI0YmQ3Iiwic2hvd0NvcnJlY3RBbnN3ZXJzIjpmYWxzZSwic2hvd1Jlc3VsdHMiOnRydWUsInZvdGluZ0xvY2tlZCI6dHJ1ZX0seyJwb2xsUXVlc3Rpb25VdWlkIjoiMGE2MzBlNmQtZDhmMS00NGY5LTg4YjUtMjI0ZDdmMmI0YmQ3Iiwic2hvd0NvcnJlY3RBbnN3ZXJzIjp0cnVlLCJzaG93UmVzdWx0cyI6dHJ1ZSwidm90aW5nTG9ja2VkIjp0cnVlfSx7InBvbGxRdWVzdGlvblV1aWQiOiIwYTYzMGU2ZC1kOGYxLTQ0ZjktODhiNS0yMjRkN2YyYjRiZDciLCJzY3JlZW4iOiJRdWl6SW50ZXJpbUxlYWRlcmJvYXJkIn1dLCJ0eXBlIjoiU2xpZG9Qb2xsIn0%3D" TargetMode="External" Id="rcId12c21d2ffe3146de" /></Relationships>
</file>

<file path=ppt/slides/_rels/slide347.xml.rels>&#65279;<?xml version="1.0" encoding="utf-8"?><Relationships xmlns="http://schemas.openxmlformats.org/package/2006/relationships"><Relationship Type="http://schemas.openxmlformats.org/officeDocument/2006/relationships/notesSlide" Target="/ppt/notesSlides/notesSlide347.xml" Id="R2836a7d4770349b7" /><Relationship Type="http://schemas.openxmlformats.org/officeDocument/2006/relationships/slideLayout" Target="/ppt/slideLayouts/slideLayout3.xml" Id="R34036d78fb984b46" /></Relationships>
</file>

<file path=ppt/slides/_rels/slide348.xml.rels>&#65279;<?xml version="1.0" encoding="utf-8"?><Relationships xmlns="http://schemas.openxmlformats.org/package/2006/relationships"><Relationship Type="http://schemas.openxmlformats.org/officeDocument/2006/relationships/image" Target="/ppt/media/image131.png" Id="R0a792e45b5d34910" /><Relationship Type="http://schemas.openxmlformats.org/officeDocument/2006/relationships/image" Target="/ppt/media/image132.png" Id="R76ece35c29be437b" /><Relationship Type="http://schemas.openxmlformats.org/officeDocument/2006/relationships/image" Target="/ppt/media/image136.png" Id="R82e8407d71e14479" /><Relationship Type="http://schemas.openxmlformats.org/officeDocument/2006/relationships/notesSlide" Target="/ppt/notesSlides/notesSlide348.xml" Id="Ra2ffba14427f4684" /><Relationship Type="http://schemas.openxmlformats.org/officeDocument/2006/relationships/slideLayout" Target="/ppt/slideLayouts/slideLayout5.xml" Id="R9c87faf112dc448e" /><Relationship Type="http://schemas.openxmlformats.org/officeDocument/2006/relationships/hyperlink" Target="https://www.slido.com/support/gsi/how-to-change-the-design" TargetMode="External" Id="rcIdbecf198c661e4de4" /><Relationship Type="http://schemas.openxmlformats.org/officeDocument/2006/relationships/hyperlink" Target="https://chrome.google.com/webstore/detail/slido/dhhclfjehmpacimcdknijodpjpmppkii" TargetMode="External" Id="rcIdf017243abcb24901" /><Relationship Type="http://schemas.openxmlformats.org/officeDocument/2006/relationships/hyperlink" Target="https://www.sli.do/features-google-slides?payload=eyJwb2xsUXVlc3Rpb25VdWlkIjoiYTE1YTg5OTctMmM3ZC00NDA1LTgyMDUtNmJmMDViZTQxNzQ2IiwicG9sbFV1aWQiOiI2NmM0YjBiMC0yNTFhLTQ4MGUtYmYwNS1lNTUwYzQ3OWE0YzQiLCJwcmVzZW50YXRpb25JZCI6IjFqM21Lbmpjb1FOMVNSR1dPZHUzSGVKVERHc2Q3STF4R2o2RUlYS0t0OFh3Iiwic2xpZGVJZCI6IlNMSURFU19BUEk2NjE2MTYxMzFfMCIsInRpbWVsaW5lIjpbeyJzY3JlZW4iOiJRdWl6R2V0UmVhZHkifSx7InBvbGxRdWVzdGlvblV1aWQiOiJhMTVhODk5Ny0yYzdkLTQ0MDUtODIwNS02YmYwNWJlNDE3NDYiLCJzaG93Q29ycmVjdEFuc3dlcnMiOmZhbHNlLCJzaG93UmVzdWx0cyI6ZmFsc2UsInZvdGluZ0xvY2tlZCI6ZmFsc2V9LHsicG9sbFF1ZXN0aW9uVXVpZCI6ImExNWE4OTk3LTJjN2QtNDQwNS04MjA1LTZiZjA1YmU0MTc0NiIsInNob3dDb3JyZWN0QW5zd2VycyI6ZmFsc2UsInNob3dSZXN1bHRzIjp0cnVlLCJ2b3RpbmdMb2NrZWQiOnRydWV9LHsicG9sbFF1ZXN0aW9uVXVpZCI6ImExNWE4OTk3LTJjN2QtNDQwNS04MjA1LTZiZjA1YmU0MTc0NiIsInNob3dDb3JyZWN0QW5zd2VycyI6dHJ1ZSwic2hvd1Jlc3VsdHMiOnRydWUsInZvdGluZ0xvY2tlZCI6dHJ1ZX0seyJwb2xsUXVlc3Rpb25VdWlkIjoiYTE1YTg5OTctMmM3ZC00NDA1LTgyMDUtNmJmMDViZTQxNzQ2Iiwic2NyZWVuIjoiUXVpekludGVyaW1MZWFkZXJib2FyZCJ9XSwidHlwZSI6IlNsaWRvUG9sbCJ9" TargetMode="External" Id="rcId0046ab77c0264261" /><Relationship Type="http://schemas.openxmlformats.org/officeDocument/2006/relationships/hyperlink" Target="https://www.sli.do/features-google-slides?interaction-type=UXVpeg%3D%3D" TargetMode="External" Id="rcIdb8449195597e46e5" /></Relationships>
</file>

<file path=ppt/slides/_rels/slide349.xml.rels>&#65279;<?xml version="1.0" encoding="utf-8"?><Relationships xmlns="http://schemas.openxmlformats.org/package/2006/relationships"><Relationship Type="http://schemas.openxmlformats.org/officeDocument/2006/relationships/notesSlide" Target="/ppt/notesSlides/notesSlide349.xml" Id="Rf227e49b45e6414e" /><Relationship Type="http://schemas.openxmlformats.org/officeDocument/2006/relationships/slideLayout" Target="/ppt/slideLayouts/slideLayout3.xml" Id="Reba15f66188b4acd" /></Relationships>
</file>

<file path=ppt/slides/_rels/slide35.xml.rels>&#65279;<?xml version="1.0" encoding="utf-8"?><Relationships xmlns="http://schemas.openxmlformats.org/package/2006/relationships"><Relationship Type="http://schemas.openxmlformats.org/officeDocument/2006/relationships/notesSlide" Target="/ppt/notesSlides/notesSlide35.xml" Id="R8285fb6919c74c26" /><Relationship Type="http://schemas.openxmlformats.org/officeDocument/2006/relationships/slideLayout" Target="/ppt/slideLayouts/slideLayout3.xml" Id="Rbe9db0bcd0754dac" /></Relationships>
</file>

<file path=ppt/slides/_rels/slide350.xml.rels>&#65279;<?xml version="1.0" encoding="utf-8"?><Relationships xmlns="http://schemas.openxmlformats.org/package/2006/relationships"><Relationship Type="http://schemas.openxmlformats.org/officeDocument/2006/relationships/notesSlide" Target="/ppt/notesSlides/notesSlide350.xml" Id="R3832c9e36b39432a" /><Relationship Type="http://schemas.openxmlformats.org/officeDocument/2006/relationships/slideLayout" Target="/ppt/slideLayouts/slideLayout3.xml" Id="R68617bf9767e4cae" /></Relationships>
</file>

<file path=ppt/slides/_rels/slide351.xml.rels>&#65279;<?xml version="1.0" encoding="utf-8"?><Relationships xmlns="http://schemas.openxmlformats.org/package/2006/relationships"><Relationship Type="http://schemas.openxmlformats.org/officeDocument/2006/relationships/image" Target="/ppt/media/image137.png" Id="R873aeaff964949db" /><Relationship Type="http://schemas.openxmlformats.org/officeDocument/2006/relationships/notesSlide" Target="/ppt/notesSlides/notesSlide351.xml" Id="Rf36dc2c6d71d4f9c" /><Relationship Type="http://schemas.openxmlformats.org/officeDocument/2006/relationships/slideLayout" Target="/ppt/slideLayouts/slideLayout3.xml" Id="Rc0392b4e4d6948c5" /></Relationships>
</file>

<file path=ppt/slides/_rels/slide352.xml.rels>&#65279;<?xml version="1.0" encoding="utf-8"?><Relationships xmlns="http://schemas.openxmlformats.org/package/2006/relationships"><Relationship Type="http://schemas.openxmlformats.org/officeDocument/2006/relationships/image" Target="/ppt/media/image131.png" Id="Rf01c8bd8c0e6474f" /><Relationship Type="http://schemas.openxmlformats.org/officeDocument/2006/relationships/image" Target="/ppt/media/image132.png" Id="R42459d9cac9c46a0" /><Relationship Type="http://schemas.openxmlformats.org/officeDocument/2006/relationships/image" Target="/ppt/media/image136.png" Id="R174816855f9b4b8a" /><Relationship Type="http://schemas.openxmlformats.org/officeDocument/2006/relationships/notesSlide" Target="/ppt/notesSlides/notesSlide352.xml" Id="R6bdcb0da86dc4ae4" /><Relationship Type="http://schemas.openxmlformats.org/officeDocument/2006/relationships/slideLayout" Target="/ppt/slideLayouts/slideLayout5.xml" Id="Rc8fae24100ab4bfd" /><Relationship Type="http://schemas.openxmlformats.org/officeDocument/2006/relationships/hyperlink" Target="https://www.slido.com/support/gsi/how-to-change-the-design" TargetMode="External" Id="rcIdac9ac760f1be474e" /><Relationship Type="http://schemas.openxmlformats.org/officeDocument/2006/relationships/hyperlink" Target="https://chrome.google.com/webstore/detail/slido/dhhclfjehmpacimcdknijodpjpmppkii" TargetMode="External" Id="rcIdbd43bc9e881c4bae" /><Relationship Type="http://schemas.openxmlformats.org/officeDocument/2006/relationships/hyperlink" Target="https://www.sli.do/features-google-slides?payload=eyJwb2xsUXVlc3Rpb25VdWlkIjoiZDlhYjE2NjEtMmJlOC00ZmIzLWE2YmQtMWVkOWY1ZDdkYjdkIiwicG9sbFV1aWQiOiI2NmM0YjBiMC0yNTFhLTQ4MGUtYmYwNS1lNTUwYzQ3OWE0YzQiLCJwcmVzZW50YXRpb25JZCI6IjFqM21Lbmpjb1FOMVNSR1dPZHUzSGVKVERHc2Q3STF4R2o2RUlYS0t0OFh3Iiwic2xpZGVJZCI6IlNMSURFU19BUEkxOTI0MjgyNDc4XzAiLCJ0aW1lbGluZSI6W3sic2NyZWVuIjoiUXVpekdldFJlYWR5In0seyJwb2xsUXVlc3Rpb25VdWlkIjoiZDlhYjE2NjEtMmJlOC00ZmIzLWE2YmQtMWVkOWY1ZDdkYjdkIiwic2hvd0NvcnJlY3RBbnN3ZXJzIjpmYWxzZSwic2hvd1Jlc3VsdHMiOmZhbHNlLCJ2b3RpbmdMb2NrZWQiOmZhbHNlfSx7InBvbGxRdWVzdGlvblV1aWQiOiJkOWFiMTY2MS0yYmU4LTRmYjMtYTZiZC0xZWQ5ZjVkN2RiN2QiLCJzaG93Q29ycmVjdEFuc3dlcnMiOmZhbHNlLCJzaG93UmVzdWx0cyI6dHJ1ZSwidm90aW5nTG9ja2VkIjp0cnVlfSx7InBvbGxRdWVzdGlvblV1aWQiOiJkOWFiMTY2MS0yYmU4LTRmYjMtYTZiZC0xZWQ5ZjVkN2RiN2QiLCJzaG93Q29ycmVjdEFuc3dlcnMiOnRydWUsInNob3dSZXN1bHRzIjp0cnVlLCJ2b3RpbmdMb2NrZWQiOnRydWV9LHsicG9sbFF1ZXN0aW9uVXVpZCI6ImQ5YWIxNjYxLTJiZTgtNGZiMy1hNmJkLTFlZDlmNWQ3ZGI3ZCIsInNjcmVlbiI6IlF1aXpJbnRlcmltTGVhZGVyYm9hcmQifV0sInR5cGUiOiJTbGlkb1BvbGwifQ%3D%3D" TargetMode="External" Id="rcId2595b3c2572c42ca" /><Relationship Type="http://schemas.openxmlformats.org/officeDocument/2006/relationships/hyperlink" Target="https://www.sli.do/features-google-slides?interaction-type=UXVpeg%3D%3D" TargetMode="External" Id="rcId0dd2a39baeaf4dcf" /></Relationships>
</file>

<file path=ppt/slides/_rels/slide353.xml.rels>&#65279;<?xml version="1.0" encoding="utf-8"?><Relationships xmlns="http://schemas.openxmlformats.org/package/2006/relationships"><Relationship Type="http://schemas.openxmlformats.org/officeDocument/2006/relationships/notesSlide" Target="/ppt/notesSlides/notesSlide353.xml" Id="R3e7d65a2008b404f" /><Relationship Type="http://schemas.openxmlformats.org/officeDocument/2006/relationships/slideLayout" Target="/ppt/slideLayouts/slideLayout3.xml" Id="R649e51288f614034" /></Relationships>
</file>

<file path=ppt/slides/_rels/slide354.xml.rels>&#65279;<?xml version="1.0" encoding="utf-8"?><Relationships xmlns="http://schemas.openxmlformats.org/package/2006/relationships"><Relationship Type="http://schemas.openxmlformats.org/officeDocument/2006/relationships/image" Target="/ppt/media/image131.png" Id="R13917d3ab7a843a3" /><Relationship Type="http://schemas.openxmlformats.org/officeDocument/2006/relationships/image" Target="/ppt/media/image132.png" Id="R52c141dc528f480f" /><Relationship Type="http://schemas.openxmlformats.org/officeDocument/2006/relationships/image" Target="/ppt/media/image136.png" Id="R5eb9f5045c5a4318" /><Relationship Type="http://schemas.openxmlformats.org/officeDocument/2006/relationships/notesSlide" Target="/ppt/notesSlides/notesSlide354.xml" Id="R46e510d45d33460b" /><Relationship Type="http://schemas.openxmlformats.org/officeDocument/2006/relationships/slideLayout" Target="/ppt/slideLayouts/slideLayout5.xml" Id="R68b686510e904917" /><Relationship Type="http://schemas.openxmlformats.org/officeDocument/2006/relationships/hyperlink" Target="https://www.slido.com/support/gsi/how-to-change-the-design" TargetMode="External" Id="rcId3a09e7721d5c470f" /><Relationship Type="http://schemas.openxmlformats.org/officeDocument/2006/relationships/hyperlink" Target="https://chrome.google.com/webstore/detail/slido/dhhclfjehmpacimcdknijodpjpmppkii" TargetMode="External" Id="rcId4e82c4361f7d4d4c" /><Relationship Type="http://schemas.openxmlformats.org/officeDocument/2006/relationships/hyperlink" Target="https://www.sli.do/features-google-slides?payload=eyJwb2xsUXVlc3Rpb25VdWlkIjoiMjhhY2Q2YWItZTNmYi00NjZlLTg3ZGYtN2RjZWM5MzJmZWJlIiwicG9sbFV1aWQiOiI2NmM0YjBiMC0yNTFhLTQ4MGUtYmYwNS1lNTUwYzQ3OWE0YzQiLCJwcmVzZW50YXRpb25JZCI6IjFqM21Lbmpjb1FOMVNSR1dPZHUzSGVKVERHc2Q3STF4R2o2RUlYS0t0OFh3Iiwic2xpZGVJZCI6IlNMSURFU19BUEk2NjMxNTMzMzJfMCIsInRpbWVsaW5lIjpbeyJzY3JlZW4iOiJRdWl6R2V0UmVhZHkifSx7InBvbGxRdWVzdGlvblV1aWQiOiIyOGFjZDZhYi1lM2ZiLTQ2NmUtODdkZi03ZGNlYzkzMmZlYmUiLCJzaG93Q29ycmVjdEFuc3dlcnMiOmZhbHNlLCJzaG93UmVzdWx0cyI6ZmFsc2UsInZvdGluZ0xvY2tlZCI6ZmFsc2V9LHsicG9sbFF1ZXN0aW9uVXVpZCI6IjI4YWNkNmFiLWUzZmItNDY2ZS04N2RmLTdkY2VjOTMyZmViZSIsInNob3dDb3JyZWN0QW5zd2VycyI6ZmFsc2UsInNob3dSZXN1bHRzIjp0cnVlLCJ2b3RpbmdMb2NrZWQiOnRydWV9LHsicG9sbFF1ZXN0aW9uVXVpZCI6IjI4YWNkNmFiLWUzZmItNDY2ZS04N2RmLTdkY2VjOTMyZmViZSIsInNob3dDb3JyZWN0QW5zd2VycyI6dHJ1ZSwic2hvd1Jlc3VsdHMiOnRydWUsInZvdGluZ0xvY2tlZCI6dHJ1ZX0seyJwb2xsUXVlc3Rpb25VdWlkIjoiMjhhY2Q2YWItZTNmYi00NjZlLTg3ZGYtN2RjZWM5MzJmZWJlIiwic2NyZWVuIjoiUXVpekludGVyaW1MZWFkZXJib2FyZCJ9XSwidHlwZSI6IlNsaWRvUG9sbCJ9" TargetMode="External" Id="rcId4a16c237d7814763" /><Relationship Type="http://schemas.openxmlformats.org/officeDocument/2006/relationships/hyperlink" Target="https://www.sli.do/features-google-slides?interaction-type=UXVpeg%3D%3D" TargetMode="External" Id="rcId46bdadb1efba4e12" /></Relationships>
</file>

<file path=ppt/slides/_rels/slide355.xml.rels>&#65279;<?xml version="1.0" encoding="utf-8"?><Relationships xmlns="http://schemas.openxmlformats.org/package/2006/relationships"><Relationship Type="http://schemas.openxmlformats.org/officeDocument/2006/relationships/notesSlide" Target="/ppt/notesSlides/notesSlide355.xml" Id="R8fae510d6f4846be" /><Relationship Type="http://schemas.openxmlformats.org/officeDocument/2006/relationships/slideLayout" Target="/ppt/slideLayouts/slideLayout3.xml" Id="R908d8dad0e3845c7" /></Relationships>
</file>

<file path=ppt/slides/_rels/slide356.xml.rels>&#65279;<?xml version="1.0" encoding="utf-8"?><Relationships xmlns="http://schemas.openxmlformats.org/package/2006/relationships"><Relationship Type="http://schemas.openxmlformats.org/officeDocument/2006/relationships/image" Target="/ppt/media/image131.png" Id="R0af5d0605816485c" /><Relationship Type="http://schemas.openxmlformats.org/officeDocument/2006/relationships/image" Target="/ppt/media/image132.png" Id="R25f194386522466d" /><Relationship Type="http://schemas.openxmlformats.org/officeDocument/2006/relationships/image" Target="/ppt/media/image136.png" Id="Rb508d53582de4023" /><Relationship Type="http://schemas.openxmlformats.org/officeDocument/2006/relationships/notesSlide" Target="/ppt/notesSlides/notesSlide356.xml" Id="R5ed80ab0927b44c5" /><Relationship Type="http://schemas.openxmlformats.org/officeDocument/2006/relationships/slideLayout" Target="/ppt/slideLayouts/slideLayout5.xml" Id="R956ac8c7215d46f7" /><Relationship Type="http://schemas.openxmlformats.org/officeDocument/2006/relationships/hyperlink" Target="https://www.slido.com/support/gsi/how-to-change-the-design" TargetMode="External" Id="rcIdedcaee54d9854dac" /><Relationship Type="http://schemas.openxmlformats.org/officeDocument/2006/relationships/hyperlink" Target="https://chrome.google.com/webstore/detail/slido/dhhclfjehmpacimcdknijodpjpmppkii" TargetMode="External" Id="rcIdd3cfa7c17e384051" /><Relationship Type="http://schemas.openxmlformats.org/officeDocument/2006/relationships/hyperlink" Target="https://www.sli.do/features-google-slides?payload=eyJwb2xsUXVlc3Rpb25VdWlkIjoiNWM4NmU4MGYtOWFhYS00NDIxLTgzNWUtNzdjOTk3YTc0Zjg0IiwicG9sbFV1aWQiOiI2NmM0YjBiMC0yNTFhLTQ4MGUtYmYwNS1lNTUwYzQ3OWE0YzQiLCJwcmVzZW50YXRpb25JZCI6IjFqM21Lbmpjb1FOMVNSR1dPZHUzSGVKVERHc2Q3STF4R2o2RUlYS0t0OFh3Iiwic2xpZGVJZCI6IlNMSURFU19BUEkxMTA5ODQwODkyXzAiLCJ0aW1lbGluZSI6W3sic2NyZWVuIjoiUXVpekdldFJlYWR5In0seyJwb2xsUXVlc3Rpb25VdWlkIjoiNWM4NmU4MGYtOWFhYS00NDIxLTgzNWUtNzdjOTk3YTc0Zjg0Iiwic2hvd0NvcnJlY3RBbnN3ZXJzIjpmYWxzZSwic2hvd1Jlc3VsdHMiOmZhbHNlLCJ2b3RpbmdMb2NrZWQiOmZhbHNlfSx7InBvbGxRdWVzdGlvblV1aWQiOiI1Yzg2ZTgwZi05YWFhLTQ0MjEtODM1ZS03N2M5OTdhNzRmODQiLCJzaG93Q29ycmVjdEFuc3dlcnMiOmZhbHNlLCJzaG93UmVzdWx0cyI6dHJ1ZSwidm90aW5nTG9ja2VkIjp0cnVlfSx7InBvbGxRdWVzdGlvblV1aWQiOiI1Yzg2ZTgwZi05YWFhLTQ0MjEtODM1ZS03N2M5OTdhNzRmODQiLCJzaG93Q29ycmVjdEFuc3dlcnMiOnRydWUsInNob3dSZXN1bHRzIjp0cnVlLCJ2b3RpbmdMb2NrZWQiOnRydWV9LHsicG9sbFF1ZXN0aW9uVXVpZCI6IjVjODZlODBmLTlhYWEtNDQyMS04MzVlLTc3Yzk5N2E3NGY4NCIsInNjcmVlbiI6IlF1aXpJbnRlcmltTGVhZGVyYm9hcmQifV0sInR5cGUiOiJTbGlkb1BvbGwifQ%3D%3D" TargetMode="External" Id="rcId2f18c459fd024735" /><Relationship Type="http://schemas.openxmlformats.org/officeDocument/2006/relationships/hyperlink" Target="https://www.sli.do/features-google-slides?interaction-type=UXVpeg%3D%3D" TargetMode="External" Id="rcId5002b3e7aeaf4411" /></Relationships>
</file>

<file path=ppt/slides/_rels/slide357.xml.rels>&#65279;<?xml version="1.0" encoding="utf-8"?><Relationships xmlns="http://schemas.openxmlformats.org/package/2006/relationships"><Relationship Type="http://schemas.openxmlformats.org/officeDocument/2006/relationships/image" Target="/ppt/media/image138.png" Id="Rde8680ecc17e463b" /><Relationship Type="http://schemas.openxmlformats.org/officeDocument/2006/relationships/notesSlide" Target="/ppt/notesSlides/notesSlide357.xml" Id="Rb7c53daa98ff496a" /><Relationship Type="http://schemas.openxmlformats.org/officeDocument/2006/relationships/slideLayout" Target="/ppt/slideLayouts/slideLayout3.xml" Id="R1bfd0a3c6ef444f3" /></Relationships>
</file>

<file path=ppt/slides/_rels/slide358.xml.rels>&#65279;<?xml version="1.0" encoding="utf-8"?><Relationships xmlns="http://schemas.openxmlformats.org/package/2006/relationships"><Relationship Type="http://schemas.openxmlformats.org/officeDocument/2006/relationships/image" Target="/ppt/media/image136.png" Id="R0ca0e49f227a4588" /><Relationship Type="http://schemas.openxmlformats.org/officeDocument/2006/relationships/image" Target="/ppt/media/image131.png" Id="R6edd0a858f58451c" /><Relationship Type="http://schemas.openxmlformats.org/officeDocument/2006/relationships/image" Target="/ppt/media/image132.png" Id="Rf3b43ac3972d46b5" /><Relationship Type="http://schemas.openxmlformats.org/officeDocument/2006/relationships/notesSlide" Target="/ppt/notesSlides/notesSlide358.xml" Id="R6926a0499abd471c" /><Relationship Type="http://schemas.openxmlformats.org/officeDocument/2006/relationships/slideLayout" Target="/ppt/slideLayouts/slideLayout5.xml" Id="Rb1bffef5599f4188" /><Relationship Type="http://schemas.openxmlformats.org/officeDocument/2006/relationships/hyperlink" Target="https://www.slido.com/support/gsi/how-to-change-the-design" TargetMode="External" Id="rcId97a108999ce64f81" /><Relationship Type="http://schemas.openxmlformats.org/officeDocument/2006/relationships/hyperlink" Target="https://www.sli.do/features-google-slides?interaction-type=UXVpeg%3D%3D" TargetMode="External" Id="rcIdfe3c6215b1b04a61" /><Relationship Type="http://schemas.openxmlformats.org/officeDocument/2006/relationships/hyperlink" Target="https://chrome.google.com/webstore/detail/slido/dhhclfjehmpacimcdknijodpjpmppkii" TargetMode="External" Id="rcId337efd27ef254d02" /><Relationship Type="http://schemas.openxmlformats.org/officeDocument/2006/relationships/hyperlink" Target="https://www.sli.do/features-google-slides?payload=eyJwb2xsUXVlc3Rpb25VdWlkIjoiODliNGI5ZTUtMzgxYi00ODc1LTg3MWMtODhlZTE3NzFmODM4IiwicG9sbFV1aWQiOiI2NmM0YjBiMC0yNTFhLTQ4MGUtYmYwNS1lNTUwYzQ3OWE0YzQiLCJwcmVzZW50YXRpb25JZCI6IjFqM21Lbmpjb1FOMVNSR1dPZHUzSGVKVERHc2Q3STF4R2o2RUlYS0t0OFh3Iiwic2xpZGVJZCI6IlNMSURFU19BUEkxMDcyMjU1NDY3XzAiLCJ0aW1lbGluZSI6W3sic2NyZWVuIjoiUXVpekdldFJlYWR5In0seyJwb2xsUXVlc3Rpb25VdWlkIjoiODliNGI5ZTUtMzgxYi00ODc1LTg3MWMtODhlZTE3NzFmODM4Iiwic2hvd0NvcnJlY3RBbnN3ZXJzIjpmYWxzZSwic2hvd1Jlc3VsdHMiOmZhbHNlLCJ2b3RpbmdMb2NrZWQiOmZhbHNlfSx7InBvbGxRdWVzdGlvblV1aWQiOiI4OWI0YjllNS0zODFiLTQ4NzUtODcxYy04OGVlMTc3MWY4MzgiLCJzaG93Q29ycmVjdEFuc3dlcnMiOmZhbHNlLCJzaG93UmVzdWx0cyI6dHJ1ZSwidm90aW5nTG9ja2VkIjp0cnVlfSx7InBvbGxRdWVzdGlvblV1aWQiOiI4OWI0YjllNS0zODFiLTQ4NzUtODcxYy04OGVlMTc3MWY4MzgiLCJzaG93Q29ycmVjdEFuc3dlcnMiOnRydWUsInNob3dSZXN1bHRzIjp0cnVlLCJ2b3RpbmdMb2NrZWQiOnRydWV9LHsicG9sbFF1ZXN0aW9uVXVpZCI6Ijg5YjRiOWU1LTM4MWItNDg3NS04NzFjLTg4ZWUxNzcxZjgzOCIsInNjcmVlbiI6IlF1aXpJbnRlcmltTGVhZGVyYm9hcmQifV0sInR5cGUiOiJTbGlkb1BvbGwifQ%3D%3D" TargetMode="External" Id="rcIdeb75865370634164" /></Relationships>
</file>

<file path=ppt/slides/_rels/slide359.xml.rels>&#65279;<?xml version="1.0" encoding="utf-8"?><Relationships xmlns="http://schemas.openxmlformats.org/package/2006/relationships"><Relationship Type="http://schemas.openxmlformats.org/officeDocument/2006/relationships/image" Target="/ppt/media/image139.png" Id="R4164e36f0f094617" /><Relationship Type="http://schemas.openxmlformats.org/officeDocument/2006/relationships/notesSlide" Target="/ppt/notesSlides/notesSlide359.xml" Id="Rf4d470f069e642e9" /><Relationship Type="http://schemas.openxmlformats.org/officeDocument/2006/relationships/slideLayout" Target="/ppt/slideLayouts/slideLayout3.xml" Id="R9a9aca1dc27545ed" /></Relationships>
</file>

<file path=ppt/slides/_rels/slide36.xml.rels>&#65279;<?xml version="1.0" encoding="utf-8"?><Relationships xmlns="http://schemas.openxmlformats.org/package/2006/relationships"><Relationship Type="http://schemas.openxmlformats.org/officeDocument/2006/relationships/notesSlide" Target="/ppt/notesSlides/notesSlide36.xml" Id="R9d4dff3442fb4d93" /><Relationship Type="http://schemas.openxmlformats.org/officeDocument/2006/relationships/slideLayout" Target="/ppt/slideLayouts/slideLayout3.xml" Id="R1f069efe87444597" /></Relationships>
</file>

<file path=ppt/slides/_rels/slide360.xml.rels>&#65279;<?xml version="1.0" encoding="utf-8"?><Relationships xmlns="http://schemas.openxmlformats.org/package/2006/relationships"><Relationship Type="http://schemas.openxmlformats.org/officeDocument/2006/relationships/image" Target="/ppt/media/image140.png" Id="R0dfb92751750472f" /><Relationship Type="http://schemas.openxmlformats.org/officeDocument/2006/relationships/notesSlide" Target="/ppt/notesSlides/notesSlide360.xml" Id="Readd6dbf7f27483e" /><Relationship Type="http://schemas.openxmlformats.org/officeDocument/2006/relationships/slideLayout" Target="/ppt/slideLayouts/slideLayout3.xml" Id="Rd95fb695e223456d" /></Relationships>
</file>

<file path=ppt/slides/_rels/slide361.xml.rels>&#65279;<?xml version="1.0" encoding="utf-8"?><Relationships xmlns="http://schemas.openxmlformats.org/package/2006/relationships"><Relationship Type="http://schemas.openxmlformats.org/officeDocument/2006/relationships/image" Target="/ppt/media/image131.png" Id="Rb909463cb4ad4c0c" /><Relationship Type="http://schemas.openxmlformats.org/officeDocument/2006/relationships/image" Target="/ppt/media/image132.png" Id="R3c97de0c44264910" /><Relationship Type="http://schemas.openxmlformats.org/officeDocument/2006/relationships/image" Target="/ppt/media/image136.png" Id="R372e05532b4d4e98" /><Relationship Type="http://schemas.openxmlformats.org/officeDocument/2006/relationships/notesSlide" Target="/ppt/notesSlides/notesSlide361.xml" Id="Rfcf12c8ce2ea4236" /><Relationship Type="http://schemas.openxmlformats.org/officeDocument/2006/relationships/slideLayout" Target="/ppt/slideLayouts/slideLayout5.xml" Id="Rdb62cf4019e843af" /><Relationship Type="http://schemas.openxmlformats.org/officeDocument/2006/relationships/hyperlink" Target="https://www.slido.com/support/gsi/how-to-change-the-design" TargetMode="External" Id="rcId1daafa5db84e418c" /><Relationship Type="http://schemas.openxmlformats.org/officeDocument/2006/relationships/hyperlink" Target="https://chrome.google.com/webstore/detail/slido/dhhclfjehmpacimcdknijodpjpmppkii" TargetMode="External" Id="rcId9b51abee52cd4085" /><Relationship Type="http://schemas.openxmlformats.org/officeDocument/2006/relationships/hyperlink" Target="https://www.sli.do/features-google-slides?payload=eyJwb2xsUXVlc3Rpb25VdWlkIjoiMTMzZWNmOWMtNGMzYi00NTgyLWFmZTYtZDBiYzU2NTBjZGI0IiwicG9sbFV1aWQiOiI2NmM0YjBiMC0yNTFhLTQ4MGUtYmYwNS1lNTUwYzQ3OWE0YzQiLCJwcmVzZW50YXRpb25JZCI6IjFqM21Lbmpjb1FOMVNSR1dPZHUzSGVKVERHc2Q3STF4R2o2RUlYS0t0OFh3Iiwic2xpZGVJZCI6IlNMSURFU19BUEkxNTA0Njc2NjgwXzAiLCJ0aW1lbGluZSI6W3sic2NyZWVuIjoiUXVpekdldFJlYWR5In0seyJwb2xsUXVlc3Rpb25VdWlkIjoiMTMzZWNmOWMtNGMzYi00NTgyLWFmZTYtZDBiYzU2NTBjZGI0Iiwic2hvd0NvcnJlY3RBbnN3ZXJzIjpmYWxzZSwic2hvd1Jlc3VsdHMiOmZhbHNlLCJ2b3RpbmdMb2NrZWQiOmZhbHNlfSx7InBvbGxRdWVzdGlvblV1aWQiOiIxMzNlY2Y5Yy00YzNiLTQ1ODItYWZlNi1kMGJjNTY1MGNkYjQiLCJzaG93Q29ycmVjdEFuc3dlcnMiOmZhbHNlLCJzaG93UmVzdWx0cyI6dHJ1ZSwidm90aW5nTG9ja2VkIjp0cnVlfSx7InBvbGxRdWVzdGlvblV1aWQiOiIxMzNlY2Y5Yy00YzNiLTQ1ODItYWZlNi1kMGJjNTY1MGNkYjQiLCJzaG93Q29ycmVjdEFuc3dlcnMiOnRydWUsInNob3dSZXN1bHRzIjp0cnVlLCJ2b3RpbmdMb2NrZWQiOnRydWV9LHsicG9sbFF1ZXN0aW9uVXVpZCI6IjEzM2VjZjljLTRjM2ItNDU4Mi1hZmU2LWQwYmM1NjUwY2RiNCIsInNjcmVlbiI6IlF1aXpMZWFkZXJib2FyZCIsInNob3dDb3JyZWN0QW5zd2VycyI6dHJ1ZSwic2hvd1Jlc3VsdHMiOnRydWUsInZvdGluZ0xvY2tlZCI6dHJ1ZX1dLCJ0eXBlIjoiU2xpZG9Qb2xsIn0%3D" TargetMode="External" Id="rcId83570812e7bc4930" /><Relationship Type="http://schemas.openxmlformats.org/officeDocument/2006/relationships/hyperlink" Target="https://www.sli.do/features-google-slides?interaction-type=UXVpeg%3D%3D" TargetMode="External" Id="rcId6e409575472149a3" /></Relationships>
</file>

<file path=ppt/slides/_rels/slide362.xml.rels>&#65279;<?xml version="1.0" encoding="utf-8"?><Relationships xmlns="http://schemas.openxmlformats.org/package/2006/relationships"><Relationship Type="http://schemas.openxmlformats.org/officeDocument/2006/relationships/notesSlide" Target="/ppt/notesSlides/notesSlide362.xml" Id="Rbfc66ea0ddc64ea3" /><Relationship Type="http://schemas.openxmlformats.org/officeDocument/2006/relationships/slideLayout" Target="/ppt/slideLayouts/slideLayout3.xml" Id="Rc8f39d9a1ef94235" /></Relationships>
</file>

<file path=ppt/slides/_rels/slide363.xml.rels>&#65279;<?xml version="1.0" encoding="utf-8"?><Relationships xmlns="http://schemas.openxmlformats.org/package/2006/relationships"><Relationship Type="http://schemas.openxmlformats.org/officeDocument/2006/relationships/notesSlide" Target="/ppt/notesSlides/notesSlide363.xml" Id="R41c310f002b044b0" /><Relationship Type="http://schemas.openxmlformats.org/officeDocument/2006/relationships/slideLayout" Target="/ppt/slideLayouts/slideLayout3.xml" Id="Rfc4f4c883ebb4d3e" /></Relationships>
</file>

<file path=ppt/slides/_rels/slide364.xml.rels>&#65279;<?xml version="1.0" encoding="utf-8"?><Relationships xmlns="http://schemas.openxmlformats.org/package/2006/relationships"><Relationship Type="http://schemas.openxmlformats.org/officeDocument/2006/relationships/notesSlide" Target="/ppt/notesSlides/notesSlide364.xml" Id="R33ee8dc8d652473e" /><Relationship Type="http://schemas.openxmlformats.org/officeDocument/2006/relationships/slideLayout" Target="/ppt/slideLayouts/slideLayout3.xml" Id="Ra4af02e82b4d45f8" /></Relationships>
</file>

<file path=ppt/slides/_rels/slide365.xml.rels>&#65279;<?xml version="1.0" encoding="utf-8"?><Relationships xmlns="http://schemas.openxmlformats.org/package/2006/relationships"><Relationship Type="http://schemas.openxmlformats.org/officeDocument/2006/relationships/notesSlide" Target="/ppt/notesSlides/notesSlide365.xml" Id="R2aeb2d4fe80b45a3" /><Relationship Type="http://schemas.openxmlformats.org/officeDocument/2006/relationships/slideLayout" Target="/ppt/slideLayouts/slideLayout3.xml" Id="Rd2e84362a07e4428" /></Relationships>
</file>

<file path=ppt/slides/_rels/slide366.xml.rels>&#65279;<?xml version="1.0" encoding="utf-8"?><Relationships xmlns="http://schemas.openxmlformats.org/package/2006/relationships"><Relationship Type="http://schemas.openxmlformats.org/officeDocument/2006/relationships/notesSlide" Target="/ppt/notesSlides/notesSlide366.xml" Id="Rf8cf0efa8f80499c" /><Relationship Type="http://schemas.openxmlformats.org/officeDocument/2006/relationships/slideLayout" Target="/ppt/slideLayouts/slideLayout3.xml" Id="Rfa147eed3b814d07" /></Relationships>
</file>

<file path=ppt/slides/_rels/slide367.xml.rels>&#65279;<?xml version="1.0" encoding="utf-8"?><Relationships xmlns="http://schemas.openxmlformats.org/package/2006/relationships"><Relationship Type="http://schemas.openxmlformats.org/officeDocument/2006/relationships/notesSlide" Target="/ppt/notesSlides/notesSlide367.xml" Id="R23a23d42db4a4846" /><Relationship Type="http://schemas.openxmlformats.org/officeDocument/2006/relationships/slideLayout" Target="/ppt/slideLayouts/slideLayout3.xml" Id="R71adc68066804cc2" /></Relationships>
</file>

<file path=ppt/slides/_rels/slide368.xml.rels>&#65279;<?xml version="1.0" encoding="utf-8"?><Relationships xmlns="http://schemas.openxmlformats.org/package/2006/relationships"><Relationship Type="http://schemas.openxmlformats.org/officeDocument/2006/relationships/image" Target="/ppt/media/image141.png" Id="R4268fa0738384b3f" /><Relationship Type="http://schemas.openxmlformats.org/officeDocument/2006/relationships/image" Target="/ppt/media/image131.png" Id="R427403572a8648d9" /><Relationship Type="http://schemas.openxmlformats.org/officeDocument/2006/relationships/image" Target="/ppt/media/image132.png" Id="R3f77c89ab11741a5" /><Relationship Type="http://schemas.openxmlformats.org/officeDocument/2006/relationships/notesSlide" Target="/ppt/notesSlides/notesSlide368.xml" Id="R76079e9ce95c4164" /><Relationship Type="http://schemas.openxmlformats.org/officeDocument/2006/relationships/slideLayout" Target="/ppt/slideLayouts/slideLayout5.xml" Id="Raec9e88bfec84674" /><Relationship Type="http://schemas.openxmlformats.org/officeDocument/2006/relationships/hyperlink" Target="https://www.slido.com/support/gsi/how-to-change-the-design" TargetMode="External" Id="rcId7969e583bfb64318" /><Relationship Type="http://schemas.openxmlformats.org/officeDocument/2006/relationships/hyperlink" Target="https://www.sli.do/features-google-slides?interaction-type=UUE%3D" TargetMode="External" Id="rcIdd55b6f45a1c9452a" /><Relationship Type="http://schemas.openxmlformats.org/officeDocument/2006/relationships/hyperlink" Target="https://chrome.google.com/webstore/detail/slido/dhhclfjehmpacimcdknijodpjpmppkii" TargetMode="External" Id="rcId1ff567530e3b4d7c" /><Relationship Type="http://schemas.openxmlformats.org/officeDocument/2006/relationships/hyperlink" Target="https://www.sli.do/features-google-slides?payload=eyJwcmVzZW50YXRpb25JZCI6IjFqM21Lbmpjb1FOMVNSR1dPZHUzSGVKVERHc2Q3STF4R2o2RUlYS0t0OFh3Iiwic2xpZGVJZCI6IlNMSURFU19BUEkxMTEwOTk4ODU3XzAiLCJ0eXBlIjoiU2xpZG9RQSJ9" TargetMode="External" Id="rcId8f972afc9cb340bc" /></Relationships>
</file>

<file path=ppt/slides/_rels/slide369.xml.rels>&#65279;<?xml version="1.0" encoding="utf-8"?><Relationships xmlns="http://schemas.openxmlformats.org/package/2006/relationships"><Relationship Type="http://schemas.openxmlformats.org/officeDocument/2006/relationships/image" Target="/ppt/media/image130.png" Id="Rad14725855644e96" /><Relationship Type="http://schemas.openxmlformats.org/officeDocument/2006/relationships/image" Target="/ppt/media/image131.png" Id="R11256efec0074277" /><Relationship Type="http://schemas.openxmlformats.org/officeDocument/2006/relationships/image" Target="/ppt/media/image132.png" Id="R28a37aadde26402a" /><Relationship Type="http://schemas.openxmlformats.org/officeDocument/2006/relationships/notesSlide" Target="/ppt/notesSlides/notesSlide369.xml" Id="Rfa475b7eb622477b" /><Relationship Type="http://schemas.openxmlformats.org/officeDocument/2006/relationships/slideLayout" Target="/ppt/slideLayouts/slideLayout5.xml" Id="R5a394579d3ab4e48" /><Relationship Type="http://schemas.openxmlformats.org/officeDocument/2006/relationships/hyperlink" Target="https://www.slido.com/support/gsi/how-to-change-the-design" TargetMode="External" Id="rcId69d8d7a1c6154739" /><Relationship Type="http://schemas.openxmlformats.org/officeDocument/2006/relationships/hyperlink" Target="https://www.sli.do/features-google-slides?interaction-type=Sm9pbg%3D%3D" TargetMode="External" Id="rcId72d1f83584034ffa" /><Relationship Type="http://schemas.openxmlformats.org/officeDocument/2006/relationships/hyperlink" Target="https://chrome.google.com/webstore/detail/slido/dhhclfjehmpacimcdknijodpjpmppkii" TargetMode="External" Id="rcIdb023cb54362d4837" /><Relationship Type="http://schemas.openxmlformats.org/officeDocument/2006/relationships/hyperlink" Target="https://www.sli.do/features-google-slides?payload=eyJwcmVzZW50YXRpb25JZCI6IjFoRTVmbkItTEZaSTY3eWZRRGt2Tm1xQkkxLTZvZHBFVFRvb2VROGhUb3pNIiwic2xpZGVJZCI6IlNMSURFU19BUEkxMDQyNDkyNTcyXzAiLCJ0eXBlIjoiU2xpZG9Kb2luaW5nIn0%3D" TargetMode="External" Id="rcId33d6629edbc14689" /></Relationships>
</file>

<file path=ppt/slides/_rels/slide37.xml.rels>&#65279;<?xml version="1.0" encoding="utf-8"?><Relationships xmlns="http://schemas.openxmlformats.org/package/2006/relationships"><Relationship Type="http://schemas.openxmlformats.org/officeDocument/2006/relationships/notesSlide" Target="/ppt/notesSlides/notesSlide37.xml" Id="Recc66815a01945e0" /><Relationship Type="http://schemas.openxmlformats.org/officeDocument/2006/relationships/slideLayout" Target="/ppt/slideLayouts/slideLayout3.xml" Id="R4609c8d3f6124dc7" /></Relationships>
</file>

<file path=ppt/slides/_rels/slide370.xml.rels>&#65279;<?xml version="1.0" encoding="utf-8"?><Relationships xmlns="http://schemas.openxmlformats.org/package/2006/relationships"><Relationship Type="http://schemas.openxmlformats.org/officeDocument/2006/relationships/image" Target="/ppt/media/image134.png" Id="R4120740baf6c4cfb" /><Relationship Type="http://schemas.openxmlformats.org/officeDocument/2006/relationships/image" Target="/ppt/media/image131.png" Id="R2669b4d400234edd" /><Relationship Type="http://schemas.openxmlformats.org/officeDocument/2006/relationships/image" Target="/ppt/media/image132.png" Id="R21502f1710bb425b" /><Relationship Type="http://schemas.openxmlformats.org/officeDocument/2006/relationships/notesSlide" Target="/ppt/notesSlides/notesSlide370.xml" Id="R0770d7adb0ab4312" /><Relationship Type="http://schemas.openxmlformats.org/officeDocument/2006/relationships/slideLayout" Target="/ppt/slideLayouts/slideLayout5.xml" Id="Rb2a481d86f024bdd" /><Relationship Type="http://schemas.openxmlformats.org/officeDocument/2006/relationships/hyperlink" Target="https://www.slido.com/support/gsi/how-to-change-the-design" TargetMode="External" Id="rcId31133bca616f4906" /><Relationship Type="http://schemas.openxmlformats.org/officeDocument/2006/relationships/hyperlink" Target="https://www.sli.do/features-google-slides?interaction-type=T3BlblRleHQ%3D" TargetMode="External" Id="rcId1ce6ac11c21d425e" /><Relationship Type="http://schemas.openxmlformats.org/officeDocument/2006/relationships/hyperlink" Target="https://chrome.google.com/webstore/detail/slido/dhhclfjehmpacimcdknijodpjpmppkii" TargetMode="External" Id="rcId0fe50dac27974622" /><Relationship Type="http://schemas.openxmlformats.org/officeDocument/2006/relationships/hyperlink" Target="https://www.sli.do/features-google-slides?payload=eyJwb2xsVXVpZCI6IjE4MGUyMTM0LWEyMTYtNDFhNy04NWRhLTY5Yzg4MjAyZmVjMyIsInByZXNlbnRhdGlvbklkIjoiMWhFNWZuQi1MRlpJNjd5ZlFEa3ZObXFCSTEtNm9kcEVUVG9vZVE4aFRvek0iLCJzbGlkZUlkIjoiU0xJREVTX0FQSTE2NjcxMzEyMTBfMCIsInRpbWVsaW5lIjpbeyJwb2xsUXVlc3Rpb25VdWlkIjoiNzE5ZmY5NTctOTViZC00YTE0LTg2NjAtMGQ1YTg0M2JjZWMwIiwic2hvd1Jlc3VsdHMiOmZhbHNlfSx7InBvbGxRdWVzdGlvblV1aWQiOiI3MTlmZjk1Ny05NWJkLTRhMTQtODY2MC0wZDVhODQzYmNlYzAiLCJzaG93UmVzdWx0cyI6dHJ1ZX1dLCJ0eXBlIjoiU2xpZG9Qb2xsIn0%3D" TargetMode="External" Id="rcId33639a6e2ce74782" /></Relationships>
</file>

<file path=ppt/slides/_rels/slide371.xml.rels>&#65279;<?xml version="1.0" encoding="utf-8"?><Relationships xmlns="http://schemas.openxmlformats.org/package/2006/relationships"><Relationship Type="http://schemas.openxmlformats.org/officeDocument/2006/relationships/notesSlide" Target="/ppt/notesSlides/notesSlide371.xml" Id="R2c13671aa052499f" /><Relationship Type="http://schemas.openxmlformats.org/officeDocument/2006/relationships/slideLayout" Target="/ppt/slideLayouts/slideLayout1.xml" Id="R61a9dca2f5ae4e9b" /></Relationships>
</file>

<file path=ppt/slides/_rels/slide372.xml.rels>&#65279;<?xml version="1.0" encoding="utf-8"?><Relationships xmlns="http://schemas.openxmlformats.org/package/2006/relationships"><Relationship Type="http://schemas.openxmlformats.org/officeDocument/2006/relationships/image" Target="/ppt/media/image142.png" Id="R3118bd4bb39e45d7" /><Relationship Type="http://schemas.openxmlformats.org/officeDocument/2006/relationships/notesSlide" Target="/ppt/notesSlides/notesSlide372.xml" Id="Rcec6b81630044695" /><Relationship Type="http://schemas.openxmlformats.org/officeDocument/2006/relationships/slideLayout" Target="/ppt/slideLayouts/slideLayout3.xml" Id="Rf1046d0d3a2f4081" /></Relationships>
</file>

<file path=ppt/slides/_rels/slide373.xml.rels>&#65279;<?xml version="1.0" encoding="utf-8"?><Relationships xmlns="http://schemas.openxmlformats.org/package/2006/relationships"><Relationship Type="http://schemas.openxmlformats.org/officeDocument/2006/relationships/image" Target="/ppt/media/image131.png" Id="R6759af783040466d" /><Relationship Type="http://schemas.openxmlformats.org/officeDocument/2006/relationships/image" Target="/ppt/media/image132.png" Id="R9562b26736ef4acd" /><Relationship Type="http://schemas.openxmlformats.org/officeDocument/2006/relationships/image" Target="/ppt/media/image136.png" Id="R2251575b370644be" /><Relationship Type="http://schemas.openxmlformats.org/officeDocument/2006/relationships/notesSlide" Target="/ppt/notesSlides/notesSlide373.xml" Id="R7be0973e8f574e11" /><Relationship Type="http://schemas.openxmlformats.org/officeDocument/2006/relationships/slideLayout" Target="/ppt/slideLayouts/slideLayout5.xml" Id="Rc794553a7716469f" /><Relationship Type="http://schemas.openxmlformats.org/officeDocument/2006/relationships/hyperlink" Target="https://www.slido.com/support/gsi/how-to-change-the-design" TargetMode="External" Id="rcIdccc78c8e6a5043f7" /><Relationship Type="http://schemas.openxmlformats.org/officeDocument/2006/relationships/hyperlink" Target="https://chrome.google.com/webstore/detail/slido/dhhclfjehmpacimcdknijodpjpmppkii" TargetMode="External" Id="rcIdd6e952c4aa5f430d" /><Relationship Type="http://schemas.openxmlformats.org/officeDocument/2006/relationships/hyperlink" Target="https://www.sli.do/features-google-slides?payload=eyJwb2xsUXVlc3Rpb25VdWlkIjoiY2VjYjllMGMtZDc3NC00MjZiLTkwNjUtNWE5MzAyZGNmZmE5IiwicG9sbFV1aWQiOiJmOWMyMzU0Zi0yYjEyLTRkYTEtODU3Yy03NWM2NzJkZDk4ZDAiLCJwcmVzZW50YXRpb25JZCI6IjFoRTVmbkItTEZaSTY3eWZRRGt2Tm1xQkkxLTZvZHBFVFRvb2VROGhUb3pNIiwic2xpZGVJZCI6IlNMSURFU19BUEkyMDY1NzE1MTAwXzAiLCJ0aW1lbGluZSI6W3sic2NyZWVuIjoiUXVpekpvaW5pbmcifSx7InBvbGxRdWVzdGlvblV1aWQiOiJjZWNiOWUwYy1kNzc0LTQyNmItOTA2NS01YTkzMDJkY2ZmYTkiLCJzaG93Q29ycmVjdEFuc3dlcnMiOmZhbHNlLCJzaG93UmVzdWx0cyI6ZmFsc2UsInZvdGluZ0xvY2tlZCI6ZmFsc2V9LHsicG9sbFF1ZXN0aW9uVXVpZCI6ImNlY2I5ZTBjLWQ3NzQtNDI2Yi05MDY1LTVhOTMwMmRjZmZhOSIsInNob3dDb3JyZWN0QW5zd2VycyI6ZmFsc2UsInNob3dSZXN1bHRzIjp0cnVlLCJ2b3RpbmdMb2NrZWQiOnRydWV9LHsicG9sbFF1ZXN0aW9uVXVpZCI6ImNlY2I5ZTBjLWQ3NzQtNDI2Yi05MDY1LTVhOTMwMmRjZmZhOSIsInNob3dDb3JyZWN0QW5zd2VycyI6dHJ1ZSwic2hvd1Jlc3VsdHMiOnRydWUsInZvdGluZ0xvY2tlZCI6dHJ1ZX0seyJwb2xsUXVlc3Rpb25VdWlkIjoiY2VjYjllMGMtZDc3NC00MjZiLTkwNjUtNWE5MzAyZGNmZmE5Iiwic2NyZWVuIjoiUXVpekludGVyaW1MZWFkZXJib2FyZCJ9XSwidHlwZSI6IlNsaWRvUG9sbCJ9" TargetMode="External" Id="rcIdd3b3035adf3b4ea8" /><Relationship Type="http://schemas.openxmlformats.org/officeDocument/2006/relationships/hyperlink" Target="https://www.sli.do/features-google-slides?interaction-type=UXVpeg%3D%3D" TargetMode="External" Id="rcId2ff774ca1b014697" /></Relationships>
</file>

<file path=ppt/slides/_rels/slide374.xml.rels>&#65279;<?xml version="1.0" encoding="utf-8"?><Relationships xmlns="http://schemas.openxmlformats.org/package/2006/relationships"><Relationship Type="http://schemas.openxmlformats.org/officeDocument/2006/relationships/notesSlide" Target="/ppt/notesSlides/notesSlide374.xml" Id="R4348cc05839a41bd" /><Relationship Type="http://schemas.openxmlformats.org/officeDocument/2006/relationships/slideLayout" Target="/ppt/slideLayouts/slideLayout3.xml" Id="Rfc9a948274384ea9" /></Relationships>
</file>

<file path=ppt/slides/_rels/slide375.xml.rels>&#65279;<?xml version="1.0" encoding="utf-8"?><Relationships xmlns="http://schemas.openxmlformats.org/package/2006/relationships"><Relationship Type="http://schemas.openxmlformats.org/officeDocument/2006/relationships/image" Target="/ppt/media/image131.png" Id="R4b73cc61e0dd4d3c" /><Relationship Type="http://schemas.openxmlformats.org/officeDocument/2006/relationships/image" Target="/ppt/media/image132.png" Id="R33f622551eec4e11" /><Relationship Type="http://schemas.openxmlformats.org/officeDocument/2006/relationships/image" Target="/ppt/media/image136.png" Id="Rc6c7277253734ff1" /><Relationship Type="http://schemas.openxmlformats.org/officeDocument/2006/relationships/notesSlide" Target="/ppt/notesSlides/notesSlide375.xml" Id="Rcf3de66c11ae49f2" /><Relationship Type="http://schemas.openxmlformats.org/officeDocument/2006/relationships/slideLayout" Target="/ppt/slideLayouts/slideLayout5.xml" Id="Rc079ecd30b5b4db5" /><Relationship Type="http://schemas.openxmlformats.org/officeDocument/2006/relationships/hyperlink" Target="https://www.slido.com/support/gsi/how-to-change-the-design" TargetMode="External" Id="rcIda0226c9925b24a4b" /><Relationship Type="http://schemas.openxmlformats.org/officeDocument/2006/relationships/hyperlink" Target="https://chrome.google.com/webstore/detail/slido/dhhclfjehmpacimcdknijodpjpmppkii" TargetMode="External" Id="rcId40d749b049ee4ec4" /><Relationship Type="http://schemas.openxmlformats.org/officeDocument/2006/relationships/hyperlink" Target="https://www.sli.do/features-google-slides?payload=eyJwb2xsUXVlc3Rpb25VdWlkIjoiMDE1NDA5MjQtMDcwZS00NzU3LTg0NzYtYzc5ZmYwMWJmOGQzIiwicG9sbFV1aWQiOiJmOWMyMzU0Zi0yYjEyLTRkYTEtODU3Yy03NWM2NzJkZDk4ZDAiLCJwcmVzZW50YXRpb25JZCI6IjFoRTVmbkItTEZaSTY3eWZRRGt2Tm1xQkkxLTZvZHBFVFRvb2VROGhUb3pNIiwic2xpZGVJZCI6IlNMSURFU19BUEkyMzEyNDU3MTlfMCIsInRpbWVsaW5lIjpbeyJzY3JlZW4iOiJRdWl6R2V0UmVhZHkifSx7InBvbGxRdWVzdGlvblV1aWQiOiIwMTU0MDkyNC0wNzBlLTQ3NTctODQ3Ni1jNzlmZjAxYmY4ZDMiLCJzaG93Q29ycmVjdEFuc3dlcnMiOmZhbHNlLCJzaG93UmVzdWx0cyI6ZmFsc2UsInZvdGluZ0xvY2tlZCI6ZmFsc2V9LHsicG9sbFF1ZXN0aW9uVXVpZCI6IjAxNTQwOTI0LTA3MGUtNDc1Ny04NDc2LWM3OWZmMDFiZjhkMyIsInNob3dDb3JyZWN0QW5zd2VycyI6ZmFsc2UsInNob3dSZXN1bHRzIjp0cnVlLCJ2b3RpbmdMb2NrZWQiOnRydWV9LHsicG9sbFF1ZXN0aW9uVXVpZCI6IjAxNTQwOTI0LTA3MGUtNDc1Ny04NDc2LWM3OWZmMDFiZjhkMyIsInNob3dDb3JyZWN0QW5zd2VycyI6dHJ1ZSwic2hvd1Jlc3VsdHMiOnRydWUsInZvdGluZ0xvY2tlZCI6dHJ1ZX0seyJwb2xsUXVlc3Rpb25VdWlkIjoiMDE1NDA5MjQtMDcwZS00NzU3LTg0NzYtYzc5ZmYwMWJmOGQzIiwic2NyZWVuIjoiUXVpekludGVyaW1MZWFkZXJib2FyZCJ9XSwidHlwZSI6IlNsaWRvUG9sbCJ9" TargetMode="External" Id="rcId2e578723efdc4da9" /><Relationship Type="http://schemas.openxmlformats.org/officeDocument/2006/relationships/hyperlink" Target="https://www.sli.do/features-google-slides?interaction-type=UXVpeg%3D%3D" TargetMode="External" Id="rcId1f8b6ad9b9f14c61" /></Relationships>
</file>

<file path=ppt/slides/_rels/slide376.xml.rels>&#65279;<?xml version="1.0" encoding="utf-8"?><Relationships xmlns="http://schemas.openxmlformats.org/package/2006/relationships"><Relationship Type="http://schemas.openxmlformats.org/officeDocument/2006/relationships/notesSlide" Target="/ppt/notesSlides/notesSlide376.xml" Id="Re37d66c888b34713" /><Relationship Type="http://schemas.openxmlformats.org/officeDocument/2006/relationships/slideLayout" Target="/ppt/slideLayouts/slideLayout3.xml" Id="R0bfe3c3ec6f045a4" /></Relationships>
</file>

<file path=ppt/slides/_rels/slide377.xml.rels>&#65279;<?xml version="1.0" encoding="utf-8"?><Relationships xmlns="http://schemas.openxmlformats.org/package/2006/relationships"><Relationship Type="http://schemas.openxmlformats.org/officeDocument/2006/relationships/image" Target="/ppt/media/image131.png" Id="R5aae245b3f294c9f" /><Relationship Type="http://schemas.openxmlformats.org/officeDocument/2006/relationships/image" Target="/ppt/media/image132.png" Id="Rc31aad99ce9142b9" /><Relationship Type="http://schemas.openxmlformats.org/officeDocument/2006/relationships/image" Target="/ppt/media/image136.png" Id="Rb0e960d010904ec5" /><Relationship Type="http://schemas.openxmlformats.org/officeDocument/2006/relationships/notesSlide" Target="/ppt/notesSlides/notesSlide377.xml" Id="Rb68ca4ea75c34466" /><Relationship Type="http://schemas.openxmlformats.org/officeDocument/2006/relationships/slideLayout" Target="/ppt/slideLayouts/slideLayout5.xml" Id="R773cc4c461704f38" /><Relationship Type="http://schemas.openxmlformats.org/officeDocument/2006/relationships/hyperlink" Target="https://www.slido.com/support/gsi/how-to-change-the-design" TargetMode="External" Id="rcIddcecdef109a240e9" /><Relationship Type="http://schemas.openxmlformats.org/officeDocument/2006/relationships/hyperlink" Target="https://chrome.google.com/webstore/detail/slido/dhhclfjehmpacimcdknijodpjpmppkii" TargetMode="External" Id="rcId9e4f95f6ac834f68" /><Relationship Type="http://schemas.openxmlformats.org/officeDocument/2006/relationships/hyperlink" Target="https://www.sli.do/features-google-slides?payload=eyJwb2xsUXVlc3Rpb25VdWlkIjoiZjgzY2FjMzQtMWUxYS00ZjliLWE4NmUtYTk5NTY2MTczOWRjIiwicG9sbFV1aWQiOiJmOWMyMzU0Zi0yYjEyLTRkYTEtODU3Yy03NWM2NzJkZDk4ZDAiLCJwcmVzZW50YXRpb25JZCI6IjFoRTVmbkItTEZaSTY3eWZRRGt2Tm1xQkkxLTZvZHBFVFRvb2VROGhUb3pNIiwic2xpZGVJZCI6IlNMSURFU19BUEkxMTczNzc5NTEwXzAiLCJ0aW1lbGluZSI6W3sic2NyZWVuIjoiUXVpekdldFJlYWR5In0seyJwb2xsUXVlc3Rpb25VdWlkIjoiZjgzY2FjMzQtMWUxYS00ZjliLWE4NmUtYTk5NTY2MTczOWRjIiwic2hvd0NvcnJlY3RBbnN3ZXJzIjpmYWxzZSwic2hvd1Jlc3VsdHMiOmZhbHNlLCJ2b3RpbmdMb2NrZWQiOmZhbHNlfSx7InBvbGxRdWVzdGlvblV1aWQiOiJmODNjYWMzNC0xZTFhLTRmOWItYTg2ZS1hOTk1NjYxNzM5ZGMiLCJzaG93Q29ycmVjdEFuc3dlcnMiOmZhbHNlLCJzaG93UmVzdWx0cyI6dHJ1ZSwidm90aW5nTG9ja2VkIjp0cnVlfSx7InBvbGxRdWVzdGlvblV1aWQiOiJmODNjYWMzNC0xZTFhLTRmOWItYTg2ZS1hOTk1NjYxNzM5ZGMiLCJzaG93Q29ycmVjdEFuc3dlcnMiOnRydWUsInNob3dSZXN1bHRzIjp0cnVlLCJ2b3RpbmdMb2NrZWQiOnRydWV9LHsicG9sbFF1ZXN0aW9uVXVpZCI6ImY4M2NhYzM0LTFlMWEtNGY5Yi1hODZlLWE5OTU2NjE3MzlkYyIsInNjcmVlbiI6IlF1aXpJbnRlcmltTGVhZGVyYm9hcmQifV0sInR5cGUiOiJTbGlkb1BvbGwifQ%3D%3D" TargetMode="External" Id="rcId2e7647ad3c05400a" /><Relationship Type="http://schemas.openxmlformats.org/officeDocument/2006/relationships/hyperlink" Target="https://www.sli.do/features-google-slides?interaction-type=UXVpeg%3D%3D" TargetMode="External" Id="rcIdc37f605f77734475" /></Relationships>
</file>

<file path=ppt/slides/_rels/slide378.xml.rels>&#65279;<?xml version="1.0" encoding="utf-8"?><Relationships xmlns="http://schemas.openxmlformats.org/package/2006/relationships"><Relationship Type="http://schemas.openxmlformats.org/officeDocument/2006/relationships/image" Target="/ppt/media/image143.png" Id="R849ff31da9b84960" /><Relationship Type="http://schemas.openxmlformats.org/officeDocument/2006/relationships/image" Target="/ppt/media/image144.png" Id="R0c24c4634cd0465b" /><Relationship Type="http://schemas.openxmlformats.org/officeDocument/2006/relationships/notesSlide" Target="/ppt/notesSlides/notesSlide378.xml" Id="R157429f634a6429e" /><Relationship Type="http://schemas.openxmlformats.org/officeDocument/2006/relationships/slideLayout" Target="/ppt/slideLayouts/slideLayout3.xml" Id="Rb474bb7ff4a24d69" /></Relationships>
</file>

<file path=ppt/slides/_rels/slide379.xml.rels>&#65279;<?xml version="1.0" encoding="utf-8"?><Relationships xmlns="http://schemas.openxmlformats.org/package/2006/relationships"><Relationship Type="http://schemas.openxmlformats.org/officeDocument/2006/relationships/image" Target="/ppt/media/image136.png" Id="R36d897481ca5453a" /><Relationship Type="http://schemas.openxmlformats.org/officeDocument/2006/relationships/image" Target="/ppt/media/image131.png" Id="Rbe3dbf78dfe94b64" /><Relationship Type="http://schemas.openxmlformats.org/officeDocument/2006/relationships/image" Target="/ppt/media/image132.png" Id="Rf2298b763f5b4fb9" /><Relationship Type="http://schemas.openxmlformats.org/officeDocument/2006/relationships/notesSlide" Target="/ppt/notesSlides/notesSlide379.xml" Id="R8575028bd9ac4a44" /><Relationship Type="http://schemas.openxmlformats.org/officeDocument/2006/relationships/slideLayout" Target="/ppt/slideLayouts/slideLayout5.xml" Id="R5bcd8978fa2d4f3d" /><Relationship Type="http://schemas.openxmlformats.org/officeDocument/2006/relationships/hyperlink" Target="https://www.slido.com/support/gsi/how-to-change-the-design" TargetMode="External" Id="rcId560aeed1d385469e" /><Relationship Type="http://schemas.openxmlformats.org/officeDocument/2006/relationships/hyperlink" Target="https://www.sli.do/features-google-slides?interaction-type=UXVpeg%3D%3D" TargetMode="External" Id="rcId50e1c0054fe448fa" /><Relationship Type="http://schemas.openxmlformats.org/officeDocument/2006/relationships/hyperlink" Target="https://chrome.google.com/webstore/detail/slido/dhhclfjehmpacimcdknijodpjpmppkii" TargetMode="External" Id="rcIdcdab56253b724002" /><Relationship Type="http://schemas.openxmlformats.org/officeDocument/2006/relationships/hyperlink" Target="https://www.sli.do/features-google-slides?payload=eyJwb2xsUXVlc3Rpb25VdWlkIjoiODdlM2VmZjAtYTU1ZS00MjU2LWExNzEtOTc4YmJlMmFkOTUyIiwicG9sbFV1aWQiOiJmOWMyMzU0Zi0yYjEyLTRkYTEtODU3Yy03NWM2NzJkZDk4ZDAiLCJwcmVzZW50YXRpb25JZCI6IjFoRTVmbkItTEZaSTY3eWZRRGt2Tm1xQkkxLTZvZHBFVFRvb2VROGhUb3pNIiwic2xpZGVJZCI6IlNMSURFU19BUEk2NjQ5NjYxNTVfMCIsInRpbWVsaW5lIjpbeyJzY3JlZW4iOiJRdWl6R2V0UmVhZHkifSx7InBvbGxRdWVzdGlvblV1aWQiOiI4N2UzZWZmMC1hNTVlLTQyNTYtYTE3MS05NzhiYmUyYWQ5NTIiLCJzaG93Q29ycmVjdEFuc3dlcnMiOmZhbHNlLCJzaG93UmVzdWx0cyI6ZmFsc2UsInZvdGluZ0xvY2tlZCI6ZmFsc2V9LHsicG9sbFF1ZXN0aW9uVXVpZCI6Ijg3ZTNlZmYwLWE1NWUtNDI1Ni1hMTcxLTk3OGJiZTJhZDk1MiIsInNob3dDb3JyZWN0QW5zd2VycyI6ZmFsc2UsInNob3dSZXN1bHRzIjp0cnVlLCJ2b3RpbmdMb2NrZWQiOnRydWV9LHsicG9sbFF1ZXN0aW9uVXVpZCI6Ijg3ZTNlZmYwLWE1NWUtNDI1Ni1hMTcxLTk3OGJiZTJhZDk1MiIsInNob3dDb3JyZWN0QW5zd2VycyI6dHJ1ZSwic2hvd1Jlc3VsdHMiOnRydWUsInZvdGluZ0xvY2tlZCI6dHJ1ZX0seyJwb2xsUXVlc3Rpb25VdWlkIjoiODdlM2VmZjAtYTU1ZS00MjU2LWExNzEtOTc4YmJlMmFkOTUyIiwic2NyZWVuIjoiUXVpekludGVyaW1MZWFkZXJib2FyZCJ9XSwidHlwZSI6IlNsaWRvUG9sbCJ9" TargetMode="External" Id="rcId88a1e62c3c714346" /></Relationships>
</file>

<file path=ppt/slides/_rels/slide38.xml.rels>&#65279;<?xml version="1.0" encoding="utf-8"?><Relationships xmlns="http://schemas.openxmlformats.org/package/2006/relationships"><Relationship Type="http://schemas.openxmlformats.org/officeDocument/2006/relationships/notesSlide" Target="/ppt/notesSlides/notesSlide38.xml" Id="R72d308fd65d94588" /><Relationship Type="http://schemas.openxmlformats.org/officeDocument/2006/relationships/slideLayout" Target="/ppt/slideLayouts/slideLayout3.xml" Id="Rf910b446386242ba" /></Relationships>
</file>

<file path=ppt/slides/_rels/slide380.xml.rels>&#65279;<?xml version="1.0" encoding="utf-8"?><Relationships xmlns="http://schemas.openxmlformats.org/package/2006/relationships"><Relationship Type="http://schemas.openxmlformats.org/officeDocument/2006/relationships/notesSlide" Target="/ppt/notesSlides/notesSlide380.xml" Id="R0dc908a113604720" /><Relationship Type="http://schemas.openxmlformats.org/officeDocument/2006/relationships/slideLayout" Target="/ppt/slideLayouts/slideLayout3.xml" Id="R9432127c2d044915" /></Relationships>
</file>

<file path=ppt/slides/_rels/slide381.xml.rels>&#65279;<?xml version="1.0" encoding="utf-8"?><Relationships xmlns="http://schemas.openxmlformats.org/package/2006/relationships"><Relationship Type="http://schemas.openxmlformats.org/officeDocument/2006/relationships/image" Target="/ppt/media/image131.png" Id="R442f95be1ee94b2f" /><Relationship Type="http://schemas.openxmlformats.org/officeDocument/2006/relationships/image" Target="/ppt/media/image132.png" Id="Rc6144b7143f74472" /><Relationship Type="http://schemas.openxmlformats.org/officeDocument/2006/relationships/image" Target="/ppt/media/image136.png" Id="R444d8223da9549e2" /><Relationship Type="http://schemas.openxmlformats.org/officeDocument/2006/relationships/notesSlide" Target="/ppt/notesSlides/notesSlide381.xml" Id="R154c6edf04174860" /><Relationship Type="http://schemas.openxmlformats.org/officeDocument/2006/relationships/slideLayout" Target="/ppt/slideLayouts/slideLayout5.xml" Id="R967a3ce0f42e4b60" /><Relationship Type="http://schemas.openxmlformats.org/officeDocument/2006/relationships/hyperlink" Target="https://www.slido.com/support/gsi/how-to-change-the-design" TargetMode="External" Id="rcIdcbf64537e5bd47f6" /><Relationship Type="http://schemas.openxmlformats.org/officeDocument/2006/relationships/hyperlink" Target="https://chrome.google.com/webstore/detail/slido/dhhclfjehmpacimcdknijodpjpmppkii" TargetMode="External" Id="rcId43b5ebcdc59d4dcd" /><Relationship Type="http://schemas.openxmlformats.org/officeDocument/2006/relationships/hyperlink" Target="https://www.sli.do/features-google-slides?payload=eyJwb2xsUXVlc3Rpb25VdWlkIjoiMmUyYTk5MjItOTQ5MC00MWMwLTk5ZjQtY2MzOTgwODYzZGI0IiwicG9sbFV1aWQiOiJmOWMyMzU0Zi0yYjEyLTRkYTEtODU3Yy03NWM2NzJkZDk4ZDAiLCJwcmVzZW50YXRpb25JZCI6IjFoRTVmbkItTEZaSTY3eWZRRGt2Tm1xQkkxLTZvZHBFVFRvb2VROGhUb3pNIiwic2xpZGVJZCI6IlNMSURFU19BUEkxNjU1NDIxMzE1XzAiLCJ0aW1lbGluZSI6W3sic2NyZWVuIjoiUXVpekdldFJlYWR5In0seyJwb2xsUXVlc3Rpb25VdWlkIjoiMmUyYTk5MjItOTQ5MC00MWMwLTk5ZjQtY2MzOTgwODYzZGI0Iiwic2hvd0NvcnJlY3RBbnN3ZXJzIjpmYWxzZSwic2hvd1Jlc3VsdHMiOmZhbHNlLCJ2b3RpbmdMb2NrZWQiOmZhbHNlfSx7InBvbGxRdWVzdGlvblV1aWQiOiIyZTJhOTkyMi05NDkwLTQxYzAtOTlmNC1jYzM5ODA4NjNkYjQiLCJzaG93Q29ycmVjdEFuc3dlcnMiOmZhbHNlLCJzaG93UmVzdWx0cyI6dHJ1ZSwidm90aW5nTG9ja2VkIjp0cnVlfSx7InBvbGxRdWVzdGlvblV1aWQiOiIyZTJhOTkyMi05NDkwLTQxYzAtOTlmNC1jYzM5ODA4NjNkYjQiLCJzaG93Q29ycmVjdEFuc3dlcnMiOnRydWUsInNob3dSZXN1bHRzIjp0cnVlLCJ2b3RpbmdMb2NrZWQiOnRydWV9LHsicG9sbFF1ZXN0aW9uVXVpZCI6IjJlMmE5OTIyLTk0OTAtNDFjMC05OWY0LWNjMzk4MDg2M2RiNCIsInNjcmVlbiI6IlF1aXpJbnRlcmltTGVhZGVyYm9hcmQifV0sInR5cGUiOiJTbGlkb1BvbGwifQ%3D%3D" TargetMode="External" Id="rcIdd1a6991bf82c4178" /><Relationship Type="http://schemas.openxmlformats.org/officeDocument/2006/relationships/hyperlink" Target="https://www.sli.do/features-google-slides?interaction-type=UXVpeg%3D%3D" TargetMode="External" Id="rcId5c63f909932346d5" /></Relationships>
</file>

<file path=ppt/slides/_rels/slide382.xml.rels>&#65279;<?xml version="1.0" encoding="utf-8"?><Relationships xmlns="http://schemas.openxmlformats.org/package/2006/relationships"><Relationship Type="http://schemas.openxmlformats.org/officeDocument/2006/relationships/image" Target="/ppt/media/image145.png" Id="R0ba5ef1f50614752" /><Relationship Type="http://schemas.openxmlformats.org/officeDocument/2006/relationships/notesSlide" Target="/ppt/notesSlides/notesSlide382.xml" Id="R56845d570e874d45" /><Relationship Type="http://schemas.openxmlformats.org/officeDocument/2006/relationships/slideLayout" Target="/ppt/slideLayouts/slideLayout3.xml" Id="Raf2d41151c2b445b" /></Relationships>
</file>

<file path=ppt/slides/_rels/slide383.xml.rels>&#65279;<?xml version="1.0" encoding="utf-8"?><Relationships xmlns="http://schemas.openxmlformats.org/package/2006/relationships"><Relationship Type="http://schemas.openxmlformats.org/officeDocument/2006/relationships/notesSlide" Target="/ppt/notesSlides/notesSlide383.xml" Id="R585f423fbd9b439f" /><Relationship Type="http://schemas.openxmlformats.org/officeDocument/2006/relationships/slideLayout" Target="/ppt/slideLayouts/slideLayout3.xml" Id="R70be6e39033b4bab" /></Relationships>
</file>

<file path=ppt/slides/_rels/slide384.xml.rels>&#65279;<?xml version="1.0" encoding="utf-8"?><Relationships xmlns="http://schemas.openxmlformats.org/package/2006/relationships"><Relationship Type="http://schemas.openxmlformats.org/officeDocument/2006/relationships/image" Target="/ppt/media/image131.png" Id="Re39a7f2228d942fc" /><Relationship Type="http://schemas.openxmlformats.org/officeDocument/2006/relationships/image" Target="/ppt/media/image132.png" Id="R06a5150163fe4e2f" /><Relationship Type="http://schemas.openxmlformats.org/officeDocument/2006/relationships/image" Target="/ppt/media/image136.png" Id="R96feb8e7fcee4efe" /><Relationship Type="http://schemas.openxmlformats.org/officeDocument/2006/relationships/notesSlide" Target="/ppt/notesSlides/notesSlide384.xml" Id="Re07023859ceb4d33" /><Relationship Type="http://schemas.openxmlformats.org/officeDocument/2006/relationships/slideLayout" Target="/ppt/slideLayouts/slideLayout5.xml" Id="Rebad29a98a5041b9" /><Relationship Type="http://schemas.openxmlformats.org/officeDocument/2006/relationships/hyperlink" Target="https://www.slido.com/support/gsi/how-to-change-the-design" TargetMode="External" Id="rcId8e4475d9822d440c" /><Relationship Type="http://schemas.openxmlformats.org/officeDocument/2006/relationships/hyperlink" Target="https://chrome.google.com/webstore/detail/slido/dhhclfjehmpacimcdknijodpjpmppkii" TargetMode="External" Id="rcId5020d4eebc5c47d7" /><Relationship Type="http://schemas.openxmlformats.org/officeDocument/2006/relationships/hyperlink" Target="https://www.sli.do/features-google-slides?payload=eyJwb2xsUXVlc3Rpb25VdWlkIjoiMzY0MjdjYmMtZDU1Mi00NmQ2LThlODMtY2YzMmIxMmY1ZGY0IiwicG9sbFV1aWQiOiJmOWMyMzU0Zi0yYjEyLTRkYTEtODU3Yy03NWM2NzJkZDk4ZDAiLCJwcmVzZW50YXRpb25JZCI6IjFoRTVmbkItTEZaSTY3eWZRRGt2Tm1xQkkxLTZvZHBFVFRvb2VROGhUb3pNIiwic2xpZGVJZCI6IlNMSURFU19BUEkxMjI1OTQ0Mzk3XzAiLCJ0aW1lbGluZSI6W3sic2NyZWVuIjoiUXVpekdldFJlYWR5In0seyJwb2xsUXVlc3Rpb25VdWlkIjoiMzY0MjdjYmMtZDU1Mi00NmQ2LThlODMtY2YzMmIxMmY1ZGY0Iiwic2hvd0NvcnJlY3RBbnN3ZXJzIjpmYWxzZSwic2hvd1Jlc3VsdHMiOmZhbHNlLCJ2b3RpbmdMb2NrZWQiOmZhbHNlfSx7InBvbGxRdWVzdGlvblV1aWQiOiIzNjQyN2NiYy1kNTUyLTQ2ZDYtOGU4My1jZjMyYjEyZjVkZjQiLCJzaG93Q29ycmVjdEFuc3dlcnMiOmZhbHNlLCJzaG93UmVzdWx0cyI6dHJ1ZSwidm90aW5nTG9ja2VkIjp0cnVlfSx7InBvbGxRdWVzdGlvblV1aWQiOiIzNjQyN2NiYy1kNTUyLTQ2ZDYtOGU4My1jZjMyYjEyZjVkZjQiLCJzaG93Q29ycmVjdEFuc3dlcnMiOnRydWUsInNob3dSZXN1bHRzIjp0cnVlLCJ2b3RpbmdMb2NrZWQiOnRydWV9LHsicG9sbFF1ZXN0aW9uVXVpZCI6IjM2NDI3Y2JjLWQ1NTItNDZkNi04ZTgzLWNmMzJiMTJmNWRmNCIsInNjcmVlbiI6IlF1aXpJbnRlcmltTGVhZGVyYm9hcmQifV0sInR5cGUiOiJTbGlkb1BvbGwifQ%3D%3D" TargetMode="External" Id="rcId0b3986d297574046" /><Relationship Type="http://schemas.openxmlformats.org/officeDocument/2006/relationships/hyperlink" Target="https://www.sli.do/features-google-slides?interaction-type=UXVpeg%3D%3D" TargetMode="External" Id="rcId24178727277d4674" /></Relationships>
</file>

<file path=ppt/slides/_rels/slide385.xml.rels>&#65279;<?xml version="1.0" encoding="utf-8"?><Relationships xmlns="http://schemas.openxmlformats.org/package/2006/relationships"><Relationship Type="http://schemas.openxmlformats.org/officeDocument/2006/relationships/notesSlide" Target="/ppt/notesSlides/notesSlide385.xml" Id="R103df3a4c67f412a" /><Relationship Type="http://schemas.openxmlformats.org/officeDocument/2006/relationships/slideLayout" Target="/ppt/slideLayouts/slideLayout3.xml" Id="R015cb711c1a54331" /></Relationships>
</file>

<file path=ppt/slides/_rels/slide386.xml.rels>&#65279;<?xml version="1.0" encoding="utf-8"?><Relationships xmlns="http://schemas.openxmlformats.org/package/2006/relationships"><Relationship Type="http://schemas.openxmlformats.org/officeDocument/2006/relationships/image" Target="/ppt/media/image131.png" Id="R4fa59ae988ca4b3d" /><Relationship Type="http://schemas.openxmlformats.org/officeDocument/2006/relationships/image" Target="/ppt/media/image132.png" Id="Ra87a0dcca25f409a" /><Relationship Type="http://schemas.openxmlformats.org/officeDocument/2006/relationships/image" Target="/ppt/media/image136.png" Id="R51526093b78b4a8f" /><Relationship Type="http://schemas.openxmlformats.org/officeDocument/2006/relationships/notesSlide" Target="/ppt/notesSlides/notesSlide386.xml" Id="R94e9d36eeead40ea" /><Relationship Type="http://schemas.openxmlformats.org/officeDocument/2006/relationships/slideLayout" Target="/ppt/slideLayouts/slideLayout5.xml" Id="Rb998add3d3674b2b" /><Relationship Type="http://schemas.openxmlformats.org/officeDocument/2006/relationships/hyperlink" Target="https://www.slido.com/support/gsi/how-to-change-the-design" TargetMode="External" Id="rcId0d775c0562844931" /><Relationship Type="http://schemas.openxmlformats.org/officeDocument/2006/relationships/hyperlink" Target="https://chrome.google.com/webstore/detail/slido/dhhclfjehmpacimcdknijodpjpmppkii" TargetMode="External" Id="rcId996292afdae84cfa" /><Relationship Type="http://schemas.openxmlformats.org/officeDocument/2006/relationships/hyperlink" Target="https://www.sli.do/features-google-slides?payload=eyJwb2xsUXVlc3Rpb25VdWlkIjoiZDBmYzU4MmMtMTVlNC00NGYwLWJhZmMtZjA1YzFlZGM5YzQwIiwicG9sbFV1aWQiOiJmOWMyMzU0Zi0yYjEyLTRkYTEtODU3Yy03NWM2NzJkZDk4ZDAiLCJwcmVzZW50YXRpb25JZCI6IjFoRTVmbkItTEZaSTY3eWZRRGt2Tm1xQkkxLTZvZHBFVFRvb2VROGhUb3pNIiwic2xpZGVJZCI6IlNMSURFU19BUEkxODQ4NjI2MzQyXzAiLCJ0aW1lbGluZSI6W3sic2NyZWVuIjoiUXVpekdldFJlYWR5In0seyJwb2xsUXVlc3Rpb25VdWlkIjoiZDBmYzU4MmMtMTVlNC00NGYwLWJhZmMtZjA1YzFlZGM5YzQwIiwic2hvd0NvcnJlY3RBbnN3ZXJzIjpmYWxzZSwic2hvd1Jlc3VsdHMiOmZhbHNlLCJ2b3RpbmdMb2NrZWQiOmZhbHNlfSx7InBvbGxRdWVzdGlvblV1aWQiOiJkMGZjNTgyYy0xNWU0LTQ0ZjAtYmFmYy1mMDVjMWVkYzljNDAiLCJzaG93Q29ycmVjdEFuc3dlcnMiOmZhbHNlLCJzaG93UmVzdWx0cyI6dHJ1ZSwidm90aW5nTG9ja2VkIjp0cnVlfSx7InBvbGxRdWVzdGlvblV1aWQiOiJkMGZjNTgyYy0xNWU0LTQ0ZjAtYmFmYy1mMDVjMWVkYzljNDAiLCJzaG93Q29ycmVjdEFuc3dlcnMiOnRydWUsInNob3dSZXN1bHRzIjp0cnVlLCJ2b3RpbmdMb2NrZWQiOnRydWV9LHsicG9sbFF1ZXN0aW9uVXVpZCI6ImQwZmM1ODJjLTE1ZTQtNDRmMC1iYWZjLWYwNWMxZWRjOWM0MCIsInNjcmVlbiI6IlF1aXpJbnRlcmltTGVhZGVyYm9hcmQifV0sInR5cGUiOiJTbGlkb1BvbGwifQ%3D%3D" TargetMode="External" Id="rcId42bbd9c4cf994ca4" /><Relationship Type="http://schemas.openxmlformats.org/officeDocument/2006/relationships/hyperlink" Target="https://www.sli.do/features-google-slides?interaction-type=UXVpeg%3D%3D" TargetMode="External" Id="rcIdb157554f8d824b57" /></Relationships>
</file>

<file path=ppt/slides/_rels/slide387.xml.rels>&#65279;<?xml version="1.0" encoding="utf-8"?><Relationships xmlns="http://schemas.openxmlformats.org/package/2006/relationships"><Relationship Type="http://schemas.openxmlformats.org/officeDocument/2006/relationships/notesSlide" Target="/ppt/notesSlides/notesSlide387.xml" Id="R4c4f4eaf9baf4426" /><Relationship Type="http://schemas.openxmlformats.org/officeDocument/2006/relationships/slideLayout" Target="/ppt/slideLayouts/slideLayout3.xml" Id="Rc91ed6a159ec4db9" /></Relationships>
</file>

<file path=ppt/slides/_rels/slide388.xml.rels>&#65279;<?xml version="1.0" encoding="utf-8"?><Relationships xmlns="http://schemas.openxmlformats.org/package/2006/relationships"><Relationship Type="http://schemas.openxmlformats.org/officeDocument/2006/relationships/image" Target="/ppt/media/image131.png" Id="Rc239b055bf674a44" /><Relationship Type="http://schemas.openxmlformats.org/officeDocument/2006/relationships/image" Target="/ppt/media/image132.png" Id="Rf28b0e75d1894b05" /><Relationship Type="http://schemas.openxmlformats.org/officeDocument/2006/relationships/image" Target="/ppt/media/image136.png" Id="R0261bd175cab4745" /><Relationship Type="http://schemas.openxmlformats.org/officeDocument/2006/relationships/notesSlide" Target="/ppt/notesSlides/notesSlide388.xml" Id="Rd69b7972fcc04f77" /><Relationship Type="http://schemas.openxmlformats.org/officeDocument/2006/relationships/slideLayout" Target="/ppt/slideLayouts/slideLayout5.xml" Id="R461e5dbaee354881" /><Relationship Type="http://schemas.openxmlformats.org/officeDocument/2006/relationships/hyperlink" Target="https://www.slido.com/support/gsi/how-to-change-the-design" TargetMode="External" Id="rcId3c8745c610a2429e" /><Relationship Type="http://schemas.openxmlformats.org/officeDocument/2006/relationships/hyperlink" Target="https://chrome.google.com/webstore/detail/slido/dhhclfjehmpacimcdknijodpjpmppkii" TargetMode="External" Id="rcIda4eefdf045d94b00" /><Relationship Type="http://schemas.openxmlformats.org/officeDocument/2006/relationships/hyperlink" Target="https://www.sli.do/features-google-slides?payload=eyJwb2xsUXVlc3Rpb25VdWlkIjoiMjIzMGVjNDgtOTc3YS00NTI1LTgzOWUtNjYyZmI4MGYwNDkzIiwicG9sbFV1aWQiOiJmOWMyMzU0Zi0yYjEyLTRkYTEtODU3Yy03NWM2NzJkZDk4ZDAiLCJwcmVzZW50YXRpb25JZCI6IjFoRTVmbkItTEZaSTY3eWZRRGt2Tm1xQkkxLTZvZHBFVFRvb2VROGhUb3pNIiwic2xpZGVJZCI6IlNMSURFU19BUEk1NDQ1MDIyODhfMCIsInRpbWVsaW5lIjpbeyJzY3JlZW4iOiJRdWl6R2V0UmVhZHkifSx7InBvbGxRdWVzdGlvblV1aWQiOiIyMjMwZWM0OC05NzdhLTQ1MjUtODM5ZS02NjJmYjgwZjA0OTMiLCJzaG93Q29ycmVjdEFuc3dlcnMiOmZhbHNlLCJzaG93UmVzdWx0cyI6ZmFsc2UsInZvdGluZ0xvY2tlZCI6ZmFsc2V9LHsicG9sbFF1ZXN0aW9uVXVpZCI6IjIyMzBlYzQ4LTk3N2EtNDUyNS04MzllLTY2MmZiODBmMDQ5MyIsInNob3dDb3JyZWN0QW5zd2VycyI6ZmFsc2UsInNob3dSZXN1bHRzIjp0cnVlLCJ2b3RpbmdMb2NrZWQiOnRydWV9LHsicG9sbFF1ZXN0aW9uVXVpZCI6IjIyMzBlYzQ4LTk3N2EtNDUyNS04MzllLTY2MmZiODBmMDQ5MyIsInNob3dDb3JyZWN0QW5zd2VycyI6dHJ1ZSwic2hvd1Jlc3VsdHMiOnRydWUsInZvdGluZ0xvY2tlZCI6dHJ1ZX0seyJwb2xsUXVlc3Rpb25VdWlkIjoiMjIzMGVjNDgtOTc3YS00NTI1LTgzOWUtNjYyZmI4MGYwNDkzIiwic2NyZWVuIjoiUXVpekludGVyaW1MZWFkZXJib2FyZCJ9XSwidHlwZSI6IlNsaWRvUG9sbCJ9" TargetMode="External" Id="rcId3cbf77ec42e84ddf" /><Relationship Type="http://schemas.openxmlformats.org/officeDocument/2006/relationships/hyperlink" Target="https://www.sli.do/features-google-slides?interaction-type=UXVpeg%3D%3D" TargetMode="External" Id="rcId8af287cadbe949e5" /></Relationships>
</file>

<file path=ppt/slides/_rels/slide389.xml.rels>&#65279;<?xml version="1.0" encoding="utf-8"?><Relationships xmlns="http://schemas.openxmlformats.org/package/2006/relationships"><Relationship Type="http://schemas.openxmlformats.org/officeDocument/2006/relationships/notesSlide" Target="/ppt/notesSlides/notesSlide389.xml" Id="R1a5fa7b7c05c4285" /><Relationship Type="http://schemas.openxmlformats.org/officeDocument/2006/relationships/slideLayout" Target="/ppt/slideLayouts/slideLayout3.xml" Id="Raa2105ab5e014c7c" /></Relationships>
</file>

<file path=ppt/slides/_rels/slide39.xml.rels>&#65279;<?xml version="1.0" encoding="utf-8"?><Relationships xmlns="http://schemas.openxmlformats.org/package/2006/relationships"><Relationship Type="http://schemas.openxmlformats.org/officeDocument/2006/relationships/notesSlide" Target="/ppt/notesSlides/notesSlide39.xml" Id="R63a4624608a64066" /><Relationship Type="http://schemas.openxmlformats.org/officeDocument/2006/relationships/slideLayout" Target="/ppt/slideLayouts/slideLayout3.xml" Id="Rdc4afb09b1664e82" /></Relationships>
</file>

<file path=ppt/slides/_rels/slide390.xml.rels>&#65279;<?xml version="1.0" encoding="utf-8"?><Relationships xmlns="http://schemas.openxmlformats.org/package/2006/relationships"><Relationship Type="http://schemas.openxmlformats.org/officeDocument/2006/relationships/image" Target="/ppt/media/image131.png" Id="Re508d3f2aae24e41" /><Relationship Type="http://schemas.openxmlformats.org/officeDocument/2006/relationships/image" Target="/ppt/media/image132.png" Id="R48bfe7e261024d6f" /><Relationship Type="http://schemas.openxmlformats.org/officeDocument/2006/relationships/image" Target="/ppt/media/image136.png" Id="Ra8b3ba3a95a047ec" /><Relationship Type="http://schemas.openxmlformats.org/officeDocument/2006/relationships/notesSlide" Target="/ppt/notesSlides/notesSlide390.xml" Id="R217ecb7e9d2d4abf" /><Relationship Type="http://schemas.openxmlformats.org/officeDocument/2006/relationships/slideLayout" Target="/ppt/slideLayouts/slideLayout5.xml" Id="Rb23ecc018b864783" /><Relationship Type="http://schemas.openxmlformats.org/officeDocument/2006/relationships/hyperlink" Target="https://www.slido.com/support/gsi/how-to-change-the-design" TargetMode="External" Id="rcIdf6366e9bbaad41e3" /><Relationship Type="http://schemas.openxmlformats.org/officeDocument/2006/relationships/hyperlink" Target="https://chrome.google.com/webstore/detail/slido/dhhclfjehmpacimcdknijodpjpmppkii" TargetMode="External" Id="rcId6b18419c41d040ec" /><Relationship Type="http://schemas.openxmlformats.org/officeDocument/2006/relationships/hyperlink" Target="https://www.sli.do/features-google-slides?payload=eyJwb2xsUXVlc3Rpb25VdWlkIjoiY2FiMGM3OWQtY2MxNS00OGRhLWFmN2ItYTc1YTg5NDViZjM5IiwicG9sbFV1aWQiOiJmOWMyMzU0Zi0yYjEyLTRkYTEtODU3Yy03NWM2NzJkZDk4ZDAiLCJwcmVzZW50YXRpb25JZCI6IjFoRTVmbkItTEZaSTY3eWZRRGt2Tm1xQkkxLTZvZHBFVFRvb2VROGhUb3pNIiwic2xpZGVJZCI6IlNMSURFU19BUEk5ODMyOTcyMjVfMCIsInRpbWVsaW5lIjpbeyJzY3JlZW4iOiJRdWl6R2V0UmVhZHkifSx7InBvbGxRdWVzdGlvblV1aWQiOiJjYWIwYzc5ZC1jYzE1LTQ4ZGEtYWY3Yi1hNzVhODk0NWJmMzkiLCJzaG93Q29ycmVjdEFuc3dlcnMiOmZhbHNlLCJzaG93UmVzdWx0cyI6ZmFsc2UsInZvdGluZ0xvY2tlZCI6ZmFsc2V9LHsicG9sbFF1ZXN0aW9uVXVpZCI6ImNhYjBjNzlkLWNjMTUtNDhkYS1hZjdiLWE3NWE4OTQ1YmYzOSIsInNob3dDb3JyZWN0QW5zd2VycyI6ZmFsc2UsInNob3dSZXN1bHRzIjp0cnVlLCJ2b3RpbmdMb2NrZWQiOnRydWV9LHsicG9sbFF1ZXN0aW9uVXVpZCI6ImNhYjBjNzlkLWNjMTUtNDhkYS1hZjdiLWE3NWE4OTQ1YmYzOSIsInNob3dDb3JyZWN0QW5zd2VycyI6dHJ1ZSwic2hvd1Jlc3VsdHMiOnRydWUsInZvdGluZ0xvY2tlZCI6dHJ1ZX0seyJwb2xsUXVlc3Rpb25VdWlkIjoiY2FiMGM3OWQtY2MxNS00OGRhLWFmN2ItYTc1YTg5NDViZjM5Iiwic2NyZWVuIjoiUXVpekxlYWRlcmJvYXJkIiwic2hvd0NvcnJlY3RBbnN3ZXJzIjp0cnVlLCJzaG93UmVzdWx0cyI6dHJ1ZSwidm90aW5nTG9ja2VkIjp0cnVlfV0sInR5cGUiOiJTbGlkb1BvbGwifQ%3D%3D" TargetMode="External" Id="rcIdbd89c54c26414ee9" /><Relationship Type="http://schemas.openxmlformats.org/officeDocument/2006/relationships/hyperlink" Target="https://www.sli.do/features-google-slides?interaction-type=UXVpeg%3D%3D" TargetMode="External" Id="rcIdb5daa12a17e444f0" /></Relationships>
</file>

<file path=ppt/slides/_rels/slide391.xml.rels>&#65279;<?xml version="1.0" encoding="utf-8"?><Relationships xmlns="http://schemas.openxmlformats.org/package/2006/relationships"><Relationship Type="http://schemas.openxmlformats.org/officeDocument/2006/relationships/image" Target="/ppt/media/image146.png" Id="R1ed6cd0ae2994492" /><Relationship Type="http://schemas.openxmlformats.org/officeDocument/2006/relationships/notesSlide" Target="/ppt/notesSlides/notesSlide391.xml" Id="R5425d7ca9c5f4356" /><Relationship Type="http://schemas.openxmlformats.org/officeDocument/2006/relationships/slideLayout" Target="/ppt/slideLayouts/slideLayout3.xml" Id="R95b85af9f6ad400e" /></Relationships>
</file>

<file path=ppt/slides/_rels/slide392.xml.rels>&#65279;<?xml version="1.0" encoding="utf-8"?><Relationships xmlns="http://schemas.openxmlformats.org/package/2006/relationships"><Relationship Type="http://schemas.openxmlformats.org/officeDocument/2006/relationships/notesSlide" Target="/ppt/notesSlides/notesSlide392.xml" Id="Rdb72d010ece647f4" /><Relationship Type="http://schemas.openxmlformats.org/officeDocument/2006/relationships/slideLayout" Target="/ppt/slideLayouts/slideLayout3.xml" Id="R0f8ef189c1c94f9a" /></Relationships>
</file>

<file path=ppt/slides/_rels/slide393.xml.rels>&#65279;<?xml version="1.0" encoding="utf-8"?><Relationships xmlns="http://schemas.openxmlformats.org/package/2006/relationships"><Relationship Type="http://schemas.openxmlformats.org/officeDocument/2006/relationships/notesSlide" Target="/ppt/notesSlides/notesSlide393.xml" Id="R02530e5775194c9d" /><Relationship Type="http://schemas.openxmlformats.org/officeDocument/2006/relationships/slideLayout" Target="/ppt/slideLayouts/slideLayout3.xml" Id="Rdac0a85011714b4e" /></Relationships>
</file>

<file path=ppt/slides/_rels/slide394.xml.rels>&#65279;<?xml version="1.0" encoding="utf-8"?><Relationships xmlns="http://schemas.openxmlformats.org/package/2006/relationships"><Relationship Type="http://schemas.openxmlformats.org/officeDocument/2006/relationships/notesSlide" Target="/ppt/notesSlides/notesSlide394.xml" Id="Reb69604c9ff641ec" /><Relationship Type="http://schemas.openxmlformats.org/officeDocument/2006/relationships/slideLayout" Target="/ppt/slideLayouts/slideLayout3.xml" Id="Rb0fab02f3cf546ee" /></Relationships>
</file>

<file path=ppt/slides/_rels/slide395.xml.rels>&#65279;<?xml version="1.0" encoding="utf-8"?><Relationships xmlns="http://schemas.openxmlformats.org/package/2006/relationships"><Relationship Type="http://schemas.openxmlformats.org/officeDocument/2006/relationships/notesSlide" Target="/ppt/notesSlides/notesSlide395.xml" Id="R3bc187c05eb549b9" /><Relationship Type="http://schemas.openxmlformats.org/officeDocument/2006/relationships/slideLayout" Target="/ppt/slideLayouts/slideLayout3.xml" Id="R68b26c69e1274914" /></Relationships>
</file>

<file path=ppt/slides/_rels/slide396.xml.rels>&#65279;<?xml version="1.0" encoding="utf-8"?><Relationships xmlns="http://schemas.openxmlformats.org/package/2006/relationships"><Relationship Type="http://schemas.openxmlformats.org/officeDocument/2006/relationships/notesSlide" Target="/ppt/notesSlides/notesSlide396.xml" Id="Rca0569d1560d432a" /><Relationship Type="http://schemas.openxmlformats.org/officeDocument/2006/relationships/slideLayout" Target="/ppt/slideLayouts/slideLayout3.xml" Id="R363346a7931948a7" /></Relationships>
</file>

<file path=ppt/slides/_rels/slide397.xml.rels>&#65279;<?xml version="1.0" encoding="utf-8"?><Relationships xmlns="http://schemas.openxmlformats.org/package/2006/relationships"><Relationship Type="http://schemas.openxmlformats.org/officeDocument/2006/relationships/notesSlide" Target="/ppt/notesSlides/notesSlide397.xml" Id="Rcba2031e7c914c77" /><Relationship Type="http://schemas.openxmlformats.org/officeDocument/2006/relationships/slideLayout" Target="/ppt/slideLayouts/slideLayout3.xml" Id="Rd870f018ce7749a8" /></Relationships>
</file>

<file path=ppt/slides/_rels/slide398.xml.rels>&#65279;<?xml version="1.0" encoding="utf-8"?><Relationships xmlns="http://schemas.openxmlformats.org/package/2006/relationships"><Relationship Type="http://schemas.openxmlformats.org/officeDocument/2006/relationships/image" Target="/ppt/media/image141.png" Id="R73338fad6a0745e0" /><Relationship Type="http://schemas.openxmlformats.org/officeDocument/2006/relationships/image" Target="/ppt/media/image131.png" Id="Raab1c4bb62e44aed" /><Relationship Type="http://schemas.openxmlformats.org/officeDocument/2006/relationships/image" Target="/ppt/media/image132.png" Id="Rff469cc2a04049ab" /><Relationship Type="http://schemas.openxmlformats.org/officeDocument/2006/relationships/notesSlide" Target="/ppt/notesSlides/notesSlide398.xml" Id="Rda0a72f8412a4acc" /><Relationship Type="http://schemas.openxmlformats.org/officeDocument/2006/relationships/slideLayout" Target="/ppt/slideLayouts/slideLayout5.xml" Id="R37be711786a04e50" /><Relationship Type="http://schemas.openxmlformats.org/officeDocument/2006/relationships/hyperlink" Target="https://www.slido.com/support/gsi/how-to-change-the-design" TargetMode="External" Id="rcIda0e22182e8894f70" /><Relationship Type="http://schemas.openxmlformats.org/officeDocument/2006/relationships/hyperlink" Target="https://www.sli.do/features-google-slides?interaction-type=UUE%3D" TargetMode="External" Id="rcIdd2b177ec04a14f52" /><Relationship Type="http://schemas.openxmlformats.org/officeDocument/2006/relationships/hyperlink" Target="https://chrome.google.com/webstore/detail/slido/dhhclfjehmpacimcdknijodpjpmppkii" TargetMode="External" Id="rcId20c80207f77d4b9d" /><Relationship Type="http://schemas.openxmlformats.org/officeDocument/2006/relationships/hyperlink" Target="https://www.sli.do/features-google-slides?payload=eyJwcmVzZW50YXRpb25JZCI6IjFoRTVmbkItTEZaSTY3eWZRRGt2Tm1xQkkxLTZvZHBFVFRvb2VROGhUb3pNIiwic2xpZGVJZCI6IlNMSURFU19BUEk3Mjk4NTkwNTRfMCIsInR5cGUiOiJTbGlkb1FBIn0%3D" TargetMode="External" Id="rcId527187a8272e423e" /></Relationships>
</file>

<file path=ppt/slides/_rels/slide399.xml.rels>&#65279;<?xml version="1.0" encoding="utf-8"?><Relationships xmlns="http://schemas.openxmlformats.org/package/2006/relationships"><Relationship Type="http://schemas.openxmlformats.org/officeDocument/2006/relationships/image" Target="/ppt/media/image130.png" Id="R3399a469ec994b5f" /><Relationship Type="http://schemas.openxmlformats.org/officeDocument/2006/relationships/image" Target="/ppt/media/image131.png" Id="R2e9b2ce04f1b44d4" /><Relationship Type="http://schemas.openxmlformats.org/officeDocument/2006/relationships/image" Target="/ppt/media/image132.png" Id="R9d22c85cb1b8475d" /><Relationship Type="http://schemas.openxmlformats.org/officeDocument/2006/relationships/notesSlide" Target="/ppt/notesSlides/notesSlide399.xml" Id="R7474b83fea484c4e" /><Relationship Type="http://schemas.openxmlformats.org/officeDocument/2006/relationships/slideLayout" Target="/ppt/slideLayouts/slideLayout5.xml" Id="R16ed1bacd3ba4c6a" /><Relationship Type="http://schemas.openxmlformats.org/officeDocument/2006/relationships/hyperlink" Target="https://www.slido.com/support/gsi/how-to-change-the-design" TargetMode="External" Id="rcId1b59d575171f4fb3" /><Relationship Type="http://schemas.openxmlformats.org/officeDocument/2006/relationships/hyperlink" Target="https://www.sli.do/features-google-slides?interaction-type=Sm9pbg%3D%3D" TargetMode="External" Id="rcId093e9612d3e344c6" /><Relationship Type="http://schemas.openxmlformats.org/officeDocument/2006/relationships/hyperlink" Target="https://chrome.google.com/webstore/detail/slido/dhhclfjehmpacimcdknijodpjpmppkii" TargetMode="External" Id="rcId2114955a16cd43ae" /><Relationship Type="http://schemas.openxmlformats.org/officeDocument/2006/relationships/hyperlink" Target="https://www.sli.do/features-google-slides?payload=eyJwcmVzZW50YXRpb25JZCI6IjFTXzc2YzREaEZRalhoNlZPV1hZR3hvNlkxeU9hdEVDd3A3X2pSbkFGcFhVIiwic2xpZGVJZCI6IlNMSURFU19BUEk2MjY1MDU4MDZfMCIsInR5cGUiOiJTbGlkb0pvaW5pbmcifQ%3D%3D" TargetMode="External" Id="rcId714650a148da43dd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3.png" Id="R93f7ff3eae6340a2" /><Relationship Type="http://schemas.openxmlformats.org/officeDocument/2006/relationships/notesSlide" Target="/ppt/notesSlides/notesSlide4.xml" Id="Rde059a5591ef4998" /><Relationship Type="http://schemas.openxmlformats.org/officeDocument/2006/relationships/slideLayout" Target="/ppt/slideLayouts/slideLayout3.xml" Id="Rb29429cf84564aa1" /></Relationships>
</file>

<file path=ppt/slides/_rels/slide40.xml.rels>&#65279;<?xml version="1.0" encoding="utf-8"?><Relationships xmlns="http://schemas.openxmlformats.org/package/2006/relationships"><Relationship Type="http://schemas.openxmlformats.org/officeDocument/2006/relationships/notesSlide" Target="/ppt/notesSlides/notesSlide40.xml" Id="R45759bb3bbf44786" /><Relationship Type="http://schemas.openxmlformats.org/officeDocument/2006/relationships/slideLayout" Target="/ppt/slideLayouts/slideLayout3.xml" Id="Recf04753ef8d42eb" /></Relationships>
</file>

<file path=ppt/slides/_rels/slide400.xml.rels>&#65279;<?xml version="1.0" encoding="utf-8"?><Relationships xmlns="http://schemas.openxmlformats.org/package/2006/relationships"><Relationship Type="http://schemas.openxmlformats.org/officeDocument/2006/relationships/image" Target="/ppt/media/image134.png" Id="R2eb8cc76b7ea4403" /><Relationship Type="http://schemas.openxmlformats.org/officeDocument/2006/relationships/image" Target="/ppt/media/image131.png" Id="Rf3461a82806941ce" /><Relationship Type="http://schemas.openxmlformats.org/officeDocument/2006/relationships/image" Target="/ppt/media/image132.png" Id="R3cc61a988eb84d50" /><Relationship Type="http://schemas.openxmlformats.org/officeDocument/2006/relationships/notesSlide" Target="/ppt/notesSlides/notesSlide400.xml" Id="R5507e1cbe0284d92" /><Relationship Type="http://schemas.openxmlformats.org/officeDocument/2006/relationships/slideLayout" Target="/ppt/slideLayouts/slideLayout5.xml" Id="R8b5c9d17628a42d2" /><Relationship Type="http://schemas.openxmlformats.org/officeDocument/2006/relationships/hyperlink" Target="https://www.slido.com/support/gsi/how-to-change-the-design" TargetMode="External" Id="rcIdaccad9cfd2284dde" /><Relationship Type="http://schemas.openxmlformats.org/officeDocument/2006/relationships/hyperlink" Target="https://www.sli.do/features-google-slides?interaction-type=T3BlblRleHQ%3D" TargetMode="External" Id="rcIdf767c8486b12432d" /><Relationship Type="http://schemas.openxmlformats.org/officeDocument/2006/relationships/hyperlink" Target="https://chrome.google.com/webstore/detail/slido/dhhclfjehmpacimcdknijodpjpmppkii" TargetMode="External" Id="rcId7f789ce029284c31" /><Relationship Type="http://schemas.openxmlformats.org/officeDocument/2006/relationships/hyperlink" Target="https://www.sli.do/features-google-slides?payload=eyJwb2xsVXVpZCI6ImRlMzIzZTcyLTA3MDgtNGM5YS05NWM2LWNmMDg3ZTk1ZWRjOCIsInByZXNlbnRhdGlvbklkIjoiMVNfNzZjNERoRlFqWGg2Vk9XWFlHeG82WTF5T2F0RUN3cDdfalJuQUZwWFUiLCJzbGlkZUlkIjoiU0xJREVTX0FQSTE5ODgxNjU4NzJfMCIsInRpbWVsaW5lIjpbeyJwb2xsUXVlc3Rpb25VdWlkIjoiZDUzYmQwNDUtOTBjNi00YzQ1LTljOTUtYzEyMDYxYTBmMWUzIiwic2hvd1Jlc3VsdHMiOmZhbHNlfSx7InBvbGxRdWVzdGlvblV1aWQiOiJkNTNiZDA0NS05MGM2LTRjNDUtOWM5NS1jMTIwNjFhMGYxZTMiLCJzaG93UmVzdWx0cyI6dHJ1ZX1dLCJ0eXBlIjoiU2xpZG9Qb2xsIn0%3D" TargetMode="External" Id="rcIdc3a6d7f3e81348df" /></Relationships>
</file>

<file path=ppt/slides/_rels/slide401.xml.rels>&#65279;<?xml version="1.0" encoding="utf-8"?><Relationships xmlns="http://schemas.openxmlformats.org/package/2006/relationships"><Relationship Type="http://schemas.openxmlformats.org/officeDocument/2006/relationships/notesSlide" Target="/ppt/notesSlides/notesSlide401.xml" Id="R148a210a18e7409f" /><Relationship Type="http://schemas.openxmlformats.org/officeDocument/2006/relationships/slideLayout" Target="/ppt/slideLayouts/slideLayout3.xml" Id="Ra38ee6ec00a74ddd" /></Relationships>
</file>

<file path=ppt/slides/_rels/slide402.xml.rels>&#65279;<?xml version="1.0" encoding="utf-8"?><Relationships xmlns="http://schemas.openxmlformats.org/package/2006/relationships"><Relationship Type="http://schemas.openxmlformats.org/officeDocument/2006/relationships/image" Target="/ppt/media/image136.png" Id="R810bffa20a06434b" /><Relationship Type="http://schemas.openxmlformats.org/officeDocument/2006/relationships/image" Target="/ppt/media/image131.png" Id="R3a42bd7121aa4e2b" /><Relationship Type="http://schemas.openxmlformats.org/officeDocument/2006/relationships/image" Target="/ppt/media/image132.png" Id="R33ea44f2ee994c4a" /><Relationship Type="http://schemas.openxmlformats.org/officeDocument/2006/relationships/notesSlide" Target="/ppt/notesSlides/notesSlide402.xml" Id="Rab39c27b7b0e4574" /><Relationship Type="http://schemas.openxmlformats.org/officeDocument/2006/relationships/slideLayout" Target="/ppt/slideLayouts/slideLayout5.xml" Id="Re04a99ebfd304da6" /><Relationship Type="http://schemas.openxmlformats.org/officeDocument/2006/relationships/hyperlink" Target="https://www.slido.com/support/gsi/how-to-change-the-design" TargetMode="External" Id="rcId547a9e4524de42c3" /><Relationship Type="http://schemas.openxmlformats.org/officeDocument/2006/relationships/hyperlink" Target="https://www.sli.do/features-google-slides?interaction-type=UXVpeg%3D%3D" TargetMode="External" Id="rcIdc2ff8c3d03594370" /><Relationship Type="http://schemas.openxmlformats.org/officeDocument/2006/relationships/hyperlink" Target="https://chrome.google.com/webstore/detail/slido/dhhclfjehmpacimcdknijodpjpmppkii" TargetMode="External" Id="rcIda4e499de6f8c40c2" /><Relationship Type="http://schemas.openxmlformats.org/officeDocument/2006/relationships/hyperlink" Target="https://www.sli.do/features-google-slides?payload=eyJwb2xsUXVlc3Rpb25VdWlkIjoiZTk0YjI3MzktZWE5Yy00MmZmLThhZmQtMDlkYzhhODlhMWFlIiwicG9sbFV1aWQiOiI5OWJlOTM5Ny1iZWJhLTRmMzUtYTE5NS05Y2QyNjY3ODVmNDUiLCJwcmVzZW50YXRpb25JZCI6IjFTXzc2YzREaEZRalhoNlZPV1hZR3hvNlkxeU9hdEVDd3A3X2pSbkFGcFhVIiwic2xpZGVJZCI6IlNMSURFU19BUEkxMjEzNjA3MzkxXzAiLCJ0aW1lbGluZSI6W3sic2NyZWVuIjoiUXVpekpvaW5pbmcifSx7InBvbGxRdWVzdGlvblV1aWQiOiJlOTRiMjczOS1lYTljLTQyZmYtOGFmZC0wOWRjOGE4OWExYWUiLCJzaG93Q29ycmVjdEFuc3dlcnMiOmZhbHNlLCJzaG93UmVzdWx0cyI6ZmFsc2UsInZvdGluZ0xvY2tlZCI6ZmFsc2V9LHsicG9sbFF1ZXN0aW9uVXVpZCI6ImU5NGIyNzM5LWVhOWMtNDJmZi04YWZkLTA5ZGM4YTg5YTFhZSIsInNob3dDb3JyZWN0QW5zd2VycyI6ZmFsc2UsInNob3dSZXN1bHRzIjp0cnVlLCJ2b3RpbmdMb2NrZWQiOnRydWV9LHsicG9sbFF1ZXN0aW9uVXVpZCI6ImU5NGIyNzM5LWVhOWMtNDJmZi04YWZkLTA5ZGM4YTg5YTFhZSIsInNob3dDb3JyZWN0QW5zd2VycyI6dHJ1ZSwic2hvd1Jlc3VsdHMiOnRydWUsInZvdGluZ0xvY2tlZCI6dHJ1ZX1dLCJ0eXBlIjoiU2xpZG9Qb2xsIn0%3D" TargetMode="External" Id="rcId34463133738a4ccf" /></Relationships>
</file>

<file path=ppt/slides/_rels/slide403.xml.rels>&#65279;<?xml version="1.0" encoding="utf-8"?><Relationships xmlns="http://schemas.openxmlformats.org/package/2006/relationships"><Relationship Type="http://schemas.openxmlformats.org/officeDocument/2006/relationships/notesSlide" Target="/ppt/notesSlides/notesSlide403.xml" Id="R3b37ee3dd74d430d" /><Relationship Type="http://schemas.openxmlformats.org/officeDocument/2006/relationships/slideLayout" Target="/ppt/slideLayouts/slideLayout1.xml" Id="R0a1429c503ba4953" /></Relationships>
</file>

<file path=ppt/slides/_rels/slide404.xml.rels>&#65279;<?xml version="1.0" encoding="utf-8"?><Relationships xmlns="http://schemas.openxmlformats.org/package/2006/relationships"><Relationship Type="http://schemas.openxmlformats.org/officeDocument/2006/relationships/image" Target="/ppt/media/image147.png" Id="R14a4e7279bf64216" /><Relationship Type="http://schemas.openxmlformats.org/officeDocument/2006/relationships/notesSlide" Target="/ppt/notesSlides/notesSlide404.xml" Id="Re32bf5ac26104101" /><Relationship Type="http://schemas.openxmlformats.org/officeDocument/2006/relationships/slideLayout" Target="/ppt/slideLayouts/slideLayout3.xml" Id="R7c09feae0ea0449e" /></Relationships>
</file>

<file path=ppt/slides/_rels/slide405.xml.rels>&#65279;<?xml version="1.0" encoding="utf-8"?><Relationships xmlns="http://schemas.openxmlformats.org/package/2006/relationships"><Relationship Type="http://schemas.openxmlformats.org/officeDocument/2006/relationships/image" Target="/ppt/media/image148.png" Id="R79121e0d7b234bc8" /><Relationship Type="http://schemas.openxmlformats.org/officeDocument/2006/relationships/notesSlide" Target="/ppt/notesSlides/notesSlide405.xml" Id="Rb91a8f4b34e143d4" /><Relationship Type="http://schemas.openxmlformats.org/officeDocument/2006/relationships/slideLayout" Target="/ppt/slideLayouts/slideLayout3.xml" Id="R52fc8aa336fa4b32" /></Relationships>
</file>

<file path=ppt/slides/_rels/slide406.xml.rels>&#65279;<?xml version="1.0" encoding="utf-8"?><Relationships xmlns="http://schemas.openxmlformats.org/package/2006/relationships"><Relationship Type="http://schemas.openxmlformats.org/officeDocument/2006/relationships/image" Target="/ppt/media/image136.png" Id="R2c55723131d44481" /><Relationship Type="http://schemas.openxmlformats.org/officeDocument/2006/relationships/image" Target="/ppt/media/image131.png" Id="R096f58f884b447db" /><Relationship Type="http://schemas.openxmlformats.org/officeDocument/2006/relationships/image" Target="/ppt/media/image132.png" Id="R618f1bbbea1b4683" /><Relationship Type="http://schemas.openxmlformats.org/officeDocument/2006/relationships/notesSlide" Target="/ppt/notesSlides/notesSlide406.xml" Id="Raa422dc714824a2c" /><Relationship Type="http://schemas.openxmlformats.org/officeDocument/2006/relationships/slideLayout" Target="/ppt/slideLayouts/slideLayout5.xml" Id="R1ac72a44119d4f67" /><Relationship Type="http://schemas.openxmlformats.org/officeDocument/2006/relationships/hyperlink" Target="https://www.slido.com/support/gsi/how-to-change-the-design" TargetMode="External" Id="rcIdf2f675504a3f4cc5" /><Relationship Type="http://schemas.openxmlformats.org/officeDocument/2006/relationships/hyperlink" Target="https://www.sli.do/features-google-slides?interaction-type=UXVpeg%3D%3D" TargetMode="External" Id="rcId9660db9c32d94de6" /><Relationship Type="http://schemas.openxmlformats.org/officeDocument/2006/relationships/hyperlink" Target="https://chrome.google.com/webstore/detail/slido/dhhclfjehmpacimcdknijodpjpmppkii" TargetMode="External" Id="rcId2b71e160f5b341e2" /><Relationship Type="http://schemas.openxmlformats.org/officeDocument/2006/relationships/hyperlink" Target="https://www.sli.do/features-google-slides?payload=eyJwb2xsUXVlc3Rpb25VdWlkIjoiMThiNjY0OGYtMGI2Zi00ZjZmLWFjN2EtN2QyNTMxNzBkZDBjIiwicG9sbFV1aWQiOiI5OWJlOTM5Ny1iZWJhLTRmMzUtYTE5NS05Y2QyNjY3ODVmNDUiLCJwcmVzZW50YXRpb25JZCI6IjFTXzc2YzREaEZRalhoNlZPV1hZR3hvNlkxeU9hdEVDd3A3X2pSbkFGcFhVIiwic2xpZGVJZCI6IlNMSURFU19BUEkxNDA1MzgyNTMxXzAiLCJ0aW1lbGluZSI6W3sic2NyZWVuIjoiUXVpekdldFJlYWR5In0seyJwb2xsUXVlc3Rpb25VdWlkIjoiMThiNjY0OGYtMGI2Zi00ZjZmLWFjN2EtN2QyNTMxNzBkZDBjIiwic2hvd0NvcnJlY3RBbnN3ZXJzIjpmYWxzZSwic2hvd1Jlc3VsdHMiOmZhbHNlLCJ2b3RpbmdMb2NrZWQiOmZhbHNlfSx7InBvbGxRdWVzdGlvblV1aWQiOiIxOGI2NjQ4Zi0wYjZmLTRmNmYtYWM3YS03ZDI1MzE3MGRkMGMiLCJzaG93Q29ycmVjdEFuc3dlcnMiOmZhbHNlLCJzaG93UmVzdWx0cyI6dHJ1ZSwidm90aW5nTG9ja2VkIjp0cnVlfSx7InBvbGxRdWVzdGlvblV1aWQiOiIxOGI2NjQ4Zi0wYjZmLTRmNmYtYWM3YS03ZDI1MzE3MGRkMGMiLCJzaG93Q29ycmVjdEFuc3dlcnMiOnRydWUsInNob3dSZXN1bHRzIjp0cnVlLCJ2b3RpbmdMb2NrZWQiOnRydWV9LHsicG9sbFF1ZXN0aW9uVXVpZCI6IjE4YjY2NDhmLTBiNmYtNGY2Zi1hYzdhLTdkMjUzMTcwZGQwYyIsInNjcmVlbiI6IlF1aXpJbnRlcmltTGVhZGVyYm9hcmQifV0sInR5cGUiOiJTbGlkb1BvbGwifQ%3D%3D" TargetMode="External" Id="rcId365abbeda137485a" /></Relationships>
</file>

<file path=ppt/slides/_rels/slide407.xml.rels>&#65279;<?xml version="1.0" encoding="utf-8"?><Relationships xmlns="http://schemas.openxmlformats.org/package/2006/relationships"><Relationship Type="http://schemas.openxmlformats.org/officeDocument/2006/relationships/notesSlide" Target="/ppt/notesSlides/notesSlide407.xml" Id="R2e32ca99ec6f4d1b" /><Relationship Type="http://schemas.openxmlformats.org/officeDocument/2006/relationships/slideLayout" Target="/ppt/slideLayouts/slideLayout3.xml" Id="Ra8ac0ad439b54926" /></Relationships>
</file>

<file path=ppt/slides/_rels/slide408.xml.rels>&#65279;<?xml version="1.0" encoding="utf-8"?><Relationships xmlns="http://schemas.openxmlformats.org/package/2006/relationships"><Relationship Type="http://schemas.openxmlformats.org/officeDocument/2006/relationships/image" Target="/ppt/media/image131.png" Id="R7a4c661f8b1947f5" /><Relationship Type="http://schemas.openxmlformats.org/officeDocument/2006/relationships/image" Target="/ppt/media/image132.png" Id="R64a03dc5922b416d" /><Relationship Type="http://schemas.openxmlformats.org/officeDocument/2006/relationships/image" Target="/ppt/media/image136.png" Id="R2a60a1c2410d4370" /><Relationship Type="http://schemas.openxmlformats.org/officeDocument/2006/relationships/notesSlide" Target="/ppt/notesSlides/notesSlide408.xml" Id="R01846ab990f9476f" /><Relationship Type="http://schemas.openxmlformats.org/officeDocument/2006/relationships/slideLayout" Target="/ppt/slideLayouts/slideLayout5.xml" Id="R3a351570c838405b" /><Relationship Type="http://schemas.openxmlformats.org/officeDocument/2006/relationships/hyperlink" Target="https://www.slido.com/support/gsi/how-to-change-the-design" TargetMode="External" Id="rcId28fd3a059f904df4" /><Relationship Type="http://schemas.openxmlformats.org/officeDocument/2006/relationships/hyperlink" Target="https://chrome.google.com/webstore/detail/slido/dhhclfjehmpacimcdknijodpjpmppkii" TargetMode="External" Id="rcId6fee9d13d7124453" /><Relationship Type="http://schemas.openxmlformats.org/officeDocument/2006/relationships/hyperlink" Target="https://www.sli.do/features-google-slides?payload=eyJwb2xsUXVlc3Rpb25VdWlkIjoiZmE3NmUxNzQtMGRjNi00NzViLTg4MjItNDUxMTFkZWVhYjcyIiwicG9sbFV1aWQiOiI5OWJlOTM5Ny1iZWJhLTRmMzUtYTE5NS05Y2QyNjY3ODVmNDUiLCJwcmVzZW50YXRpb25JZCI6IjFTXzc2YzREaEZRalhoNlZPV1hZR3hvNlkxeU9hdEVDd3A3X2pSbkFGcFhVIiwic2xpZGVJZCI6IlNMSURFU19BUEkyNTA1NTc4OThfMCIsInRpbWVsaW5lIjpbeyJzY3JlZW4iOiJRdWl6R2V0UmVhZHkifSx7InBvbGxRdWVzdGlvblV1aWQiOiJmYTc2ZTE3NC0wZGM2LTQ3NWItODgyMi00NTExMWRlZWFiNzIiLCJzaG93Q29ycmVjdEFuc3dlcnMiOmZhbHNlLCJzaG93UmVzdWx0cyI6ZmFsc2UsInZvdGluZ0xvY2tlZCI6ZmFsc2V9LHsicG9sbFF1ZXN0aW9uVXVpZCI6ImZhNzZlMTc0LTBkYzYtNDc1Yi04ODIyLTQ1MTExZGVlYWI3MiIsInNob3dDb3JyZWN0QW5zd2VycyI6ZmFsc2UsInNob3dSZXN1bHRzIjp0cnVlLCJ2b3RpbmdMb2NrZWQiOnRydWV9LHsicG9sbFF1ZXN0aW9uVXVpZCI6ImZhNzZlMTc0LTBkYzYtNDc1Yi04ODIyLTQ1MTExZGVlYWI3MiIsInNob3dDb3JyZWN0QW5zd2VycyI6dHJ1ZSwic2hvd1Jlc3VsdHMiOnRydWUsInZvdGluZ0xvY2tlZCI6dHJ1ZX0seyJwb2xsUXVlc3Rpb25VdWlkIjoiZmE3NmUxNzQtMGRjNi00NzViLTg4MjItNDUxMTFkZWVhYjcyIiwic2NyZWVuIjoiUXVpekludGVyaW1MZWFkZXJib2FyZCJ9XSwidHlwZSI6IlNsaWRvUG9sbCJ9" TargetMode="External" Id="rcId66ea90f6c17c456a" /><Relationship Type="http://schemas.openxmlformats.org/officeDocument/2006/relationships/hyperlink" Target="https://www.sli.do/features-google-slides?interaction-type=UXVpeg%3D%3D" TargetMode="External" Id="rcId9f56b8ea04ad4682" /></Relationships>
</file>

<file path=ppt/slides/_rels/slide409.xml.rels>&#65279;<?xml version="1.0" encoding="utf-8"?><Relationships xmlns="http://schemas.openxmlformats.org/package/2006/relationships"><Relationship Type="http://schemas.openxmlformats.org/officeDocument/2006/relationships/image" Target="/ppt/media/image149.png" Id="R9d1b7da3fe9c48b3" /><Relationship Type="http://schemas.openxmlformats.org/officeDocument/2006/relationships/notesSlide" Target="/ppt/notesSlides/notesSlide409.xml" Id="R646f5800315c490c" /><Relationship Type="http://schemas.openxmlformats.org/officeDocument/2006/relationships/slideLayout" Target="/ppt/slideLayouts/slideLayout3.xml" Id="R61c64072a5ba443b" /><Relationship Type="http://schemas.openxmlformats.org/officeDocument/2006/relationships/hyperlink" Target="https://calculator.aws/" TargetMode="External" Id="rcIdcdb9c936bb4c4866" /></Relationships>
</file>

<file path=ppt/slides/_rels/slide41.xml.rels>&#65279;<?xml version="1.0" encoding="utf-8"?><Relationships xmlns="http://schemas.openxmlformats.org/package/2006/relationships"><Relationship Type="http://schemas.openxmlformats.org/officeDocument/2006/relationships/notesSlide" Target="/ppt/notesSlides/notesSlide41.xml" Id="R511d08e6ebfe434c" /><Relationship Type="http://schemas.openxmlformats.org/officeDocument/2006/relationships/slideLayout" Target="/ppt/slideLayouts/slideLayout3.xml" Id="Re7a1252dcacd4744" /></Relationships>
</file>

<file path=ppt/slides/_rels/slide410.xml.rels>&#65279;<?xml version="1.0" encoding="utf-8"?><Relationships xmlns="http://schemas.openxmlformats.org/package/2006/relationships"><Relationship Type="http://schemas.openxmlformats.org/officeDocument/2006/relationships/image" Target="/ppt/media/image150.png" Id="R4d4bbb0ead5a4f12" /><Relationship Type="http://schemas.openxmlformats.org/officeDocument/2006/relationships/notesSlide" Target="/ppt/notesSlides/notesSlide410.xml" Id="R8176a9bf44184806" /><Relationship Type="http://schemas.openxmlformats.org/officeDocument/2006/relationships/slideLayout" Target="/ppt/slideLayouts/slideLayout3.xml" Id="Rdfa3bdffd9ec4a87" /></Relationships>
</file>

<file path=ppt/slides/_rels/slide411.xml.rels>&#65279;<?xml version="1.0" encoding="utf-8"?><Relationships xmlns="http://schemas.openxmlformats.org/package/2006/relationships"><Relationship Type="http://schemas.openxmlformats.org/officeDocument/2006/relationships/image" Target="/ppt/media/image151.png" Id="R3ab1dc538f15440b" /><Relationship Type="http://schemas.openxmlformats.org/officeDocument/2006/relationships/notesSlide" Target="/ppt/notesSlides/notesSlide411.xml" Id="Rd272c861467e4592" /><Relationship Type="http://schemas.openxmlformats.org/officeDocument/2006/relationships/slideLayout" Target="/ppt/slideLayouts/slideLayout3.xml" Id="Rcae40597bc9b4559" /></Relationships>
</file>

<file path=ppt/slides/_rels/slide412.xml.rels>&#65279;<?xml version="1.0" encoding="utf-8"?><Relationships xmlns="http://schemas.openxmlformats.org/package/2006/relationships"><Relationship Type="http://schemas.openxmlformats.org/officeDocument/2006/relationships/image" Target="/ppt/media/image131.png" Id="R6dd2fea8893541f7" /><Relationship Type="http://schemas.openxmlformats.org/officeDocument/2006/relationships/image" Target="/ppt/media/image132.png" Id="Ra39e0d1236824983" /><Relationship Type="http://schemas.openxmlformats.org/officeDocument/2006/relationships/image" Target="/ppt/media/image136.png" Id="Ra355612f33ce4285" /><Relationship Type="http://schemas.openxmlformats.org/officeDocument/2006/relationships/notesSlide" Target="/ppt/notesSlides/notesSlide412.xml" Id="Rc4cb6cf1acde42b7" /><Relationship Type="http://schemas.openxmlformats.org/officeDocument/2006/relationships/slideLayout" Target="/ppt/slideLayouts/slideLayout5.xml" Id="Rdebc34d6923f4dde" /><Relationship Type="http://schemas.openxmlformats.org/officeDocument/2006/relationships/hyperlink" Target="https://www.slido.com/support/gsi/how-to-change-the-design" TargetMode="External" Id="rcId37e44a3c5344466a" /><Relationship Type="http://schemas.openxmlformats.org/officeDocument/2006/relationships/hyperlink" Target="https://chrome.google.com/webstore/detail/slido/dhhclfjehmpacimcdknijodpjpmppkii" TargetMode="External" Id="rcId2befcb1a95c24229" /><Relationship Type="http://schemas.openxmlformats.org/officeDocument/2006/relationships/hyperlink" Target="https://www.sli.do/features-google-slides?payload=eyJwb2xsUXVlc3Rpb25VdWlkIjoiMmFmZDA2NDItODQzNC00NDE1LTg3MDUtZjE4NDMzYThkN2VlIiwicG9sbFV1aWQiOiI5OWJlOTM5Ny1iZWJhLTRmMzUtYTE5NS05Y2QyNjY3ODVmNDUiLCJwcmVzZW50YXRpb25JZCI6IjFTXzc2YzREaEZRalhoNlZPV1hZR3hvNlkxeU9hdEVDd3A3X2pSbkFGcFhVIiwic2xpZGVJZCI6IlNMSURFU19BUEkxNzEwNjIyNDUzXzAiLCJ0aW1lbGluZSI6W3sic2NyZWVuIjoiUXVpekdldFJlYWR5In0seyJwb2xsUXVlc3Rpb25VdWlkIjoiMmFmZDA2NDItODQzNC00NDE1LTg3MDUtZjE4NDMzYThkN2VlIiwic2hvd0NvcnJlY3RBbnN3ZXJzIjpmYWxzZSwic2hvd1Jlc3VsdHMiOmZhbHNlLCJ2b3RpbmdMb2NrZWQiOmZhbHNlfSx7InBvbGxRdWVzdGlvblV1aWQiOiIyYWZkMDY0Mi04NDM0LTQ0MTUtODcwNS1mMTg0MzNhOGQ3ZWUiLCJzaG93Q29ycmVjdEFuc3dlcnMiOmZhbHNlLCJzaG93UmVzdWx0cyI6dHJ1ZSwidm90aW5nTG9ja2VkIjp0cnVlfSx7InBvbGxRdWVzdGlvblV1aWQiOiIyYWZkMDY0Mi04NDM0LTQ0MTUtODcwNS1mMTg0MzNhOGQ3ZWUiLCJzaG93Q29ycmVjdEFuc3dlcnMiOnRydWUsInNob3dSZXN1bHRzIjp0cnVlLCJ2b3RpbmdMb2NrZWQiOnRydWV9LHsicG9sbFF1ZXN0aW9uVXVpZCI6IjJhZmQwNjQyLTg0MzQtNDQxNS04NzA1LWYxODQzM2E4ZDdlZSIsInNjcmVlbiI6IlF1aXpJbnRlcmltTGVhZGVyYm9hcmQifV0sInR5cGUiOiJTbGlkb1BvbGwifQ%3D%3D" TargetMode="External" Id="rcIddeedd6e1bc6e405d" /><Relationship Type="http://schemas.openxmlformats.org/officeDocument/2006/relationships/hyperlink" Target="https://www.sli.do/features-google-slides?interaction-type=UXVpeg%3D%3D" TargetMode="External" Id="rcId15d4edf7930f4694" /></Relationships>
</file>

<file path=ppt/slides/_rels/slide413.xml.rels>&#65279;<?xml version="1.0" encoding="utf-8"?><Relationships xmlns="http://schemas.openxmlformats.org/package/2006/relationships"><Relationship Type="http://schemas.openxmlformats.org/officeDocument/2006/relationships/notesSlide" Target="/ppt/notesSlides/notesSlide413.xml" Id="Rc47323246a40406d" /><Relationship Type="http://schemas.openxmlformats.org/officeDocument/2006/relationships/slideLayout" Target="/ppt/slideLayouts/slideLayout3.xml" Id="Rccfdb4bcea264de4" /></Relationships>
</file>

<file path=ppt/slides/_rels/slide414.xml.rels>&#65279;<?xml version="1.0" encoding="utf-8"?><Relationships xmlns="http://schemas.openxmlformats.org/package/2006/relationships"><Relationship Type="http://schemas.openxmlformats.org/officeDocument/2006/relationships/image" Target="/ppt/media/image131.png" Id="R6f2ae21ecc7445a8" /><Relationship Type="http://schemas.openxmlformats.org/officeDocument/2006/relationships/image" Target="/ppt/media/image132.png" Id="R2bb9c8d91398454c" /><Relationship Type="http://schemas.openxmlformats.org/officeDocument/2006/relationships/image" Target="/ppt/media/image136.png" Id="Rcd4e0a8603e74510" /><Relationship Type="http://schemas.openxmlformats.org/officeDocument/2006/relationships/notesSlide" Target="/ppt/notesSlides/notesSlide414.xml" Id="Rb4ad61bc10734ab5" /><Relationship Type="http://schemas.openxmlformats.org/officeDocument/2006/relationships/slideLayout" Target="/ppt/slideLayouts/slideLayout5.xml" Id="R76459bae12d94a2f" /><Relationship Type="http://schemas.openxmlformats.org/officeDocument/2006/relationships/hyperlink" Target="https://www.slido.com/support/gsi/how-to-change-the-design" TargetMode="External" Id="rcIdd7f81362bfa2441f" /><Relationship Type="http://schemas.openxmlformats.org/officeDocument/2006/relationships/hyperlink" Target="https://chrome.google.com/webstore/detail/slido/dhhclfjehmpacimcdknijodpjpmppkii" TargetMode="External" Id="rcId1f3711431e484bfc" /><Relationship Type="http://schemas.openxmlformats.org/officeDocument/2006/relationships/hyperlink" Target="https://www.sli.do/features-google-slides?payload=eyJwb2xsUXVlc3Rpb25VdWlkIjoiZTNkYmRmN2EtMWUzMi00YzgyLTlmODAtMWNhOTIwMzBmMDk3IiwicG9sbFV1aWQiOiI5OWJlOTM5Ny1iZWJhLTRmMzUtYTE5NS05Y2QyNjY3ODVmNDUiLCJwcmVzZW50YXRpb25JZCI6IjFTXzc2YzREaEZRalhoNlZPV1hZR3hvNlkxeU9hdEVDd3A3X2pSbkFGcFhVIiwic2xpZGVJZCI6IlNMSURFU19BUEkxMDk5NDQ4Mjc3XzAiLCJ0aW1lbGluZSI6W3sic2NyZWVuIjoiUXVpekdldFJlYWR5In0seyJwb2xsUXVlc3Rpb25VdWlkIjoiZTNkYmRmN2EtMWUzMi00YzgyLTlmODAtMWNhOTIwMzBmMDk3Iiwic2hvd0NvcnJlY3RBbnN3ZXJzIjpmYWxzZSwic2hvd1Jlc3VsdHMiOmZhbHNlLCJ2b3RpbmdMb2NrZWQiOmZhbHNlfSx7InBvbGxRdWVzdGlvblV1aWQiOiJlM2RiZGY3YS0xZTMyLTRjODItOWY4MC0xY2E5MjAzMGYwOTciLCJzaG93Q29ycmVjdEFuc3dlcnMiOmZhbHNlLCJzaG93UmVzdWx0cyI6dHJ1ZSwidm90aW5nTG9ja2VkIjp0cnVlfSx7InBvbGxRdWVzdGlvblV1aWQiOiJlM2RiZGY3YS0xZTMyLTRjODItOWY4MC0xY2E5MjAzMGYwOTciLCJzaG93Q29ycmVjdEFuc3dlcnMiOnRydWUsInNob3dSZXN1bHRzIjp0cnVlLCJ2b3RpbmdMb2NrZWQiOnRydWV9LHsicG9sbFF1ZXN0aW9uVXVpZCI6ImUzZGJkZjdhLTFlMzItNGM4Mi05ZjgwLTFjYTkyMDMwZjA5NyIsInNjcmVlbiI6IlF1aXpJbnRlcmltTGVhZGVyYm9hcmQifV0sInR5cGUiOiJTbGlkb1BvbGwifQ%3D%3D" TargetMode="External" Id="rcId6a42b902f37a4d00" /><Relationship Type="http://schemas.openxmlformats.org/officeDocument/2006/relationships/hyperlink" Target="https://www.sli.do/features-google-slides?interaction-type=UXVpeg%3D%3D" TargetMode="External" Id="rcId67a66eebe9cf4321" /></Relationships>
</file>

<file path=ppt/slides/_rels/slide415.xml.rels>&#65279;<?xml version="1.0" encoding="utf-8"?><Relationships xmlns="http://schemas.openxmlformats.org/package/2006/relationships"><Relationship Type="http://schemas.openxmlformats.org/officeDocument/2006/relationships/notesSlide" Target="/ppt/notesSlides/notesSlide415.xml" Id="R1928a2f10cec4bb4" /><Relationship Type="http://schemas.openxmlformats.org/officeDocument/2006/relationships/slideLayout" Target="/ppt/slideLayouts/slideLayout3.xml" Id="R0cd3e6b526db49a6" /></Relationships>
</file>

<file path=ppt/slides/_rels/slide416.xml.rels>&#65279;<?xml version="1.0" encoding="utf-8"?><Relationships xmlns="http://schemas.openxmlformats.org/package/2006/relationships"><Relationship Type="http://schemas.openxmlformats.org/officeDocument/2006/relationships/image" Target="/ppt/media/image131.png" Id="R1bb2797cd5034bce" /><Relationship Type="http://schemas.openxmlformats.org/officeDocument/2006/relationships/image" Target="/ppt/media/image132.png" Id="R7591c18de0484302" /><Relationship Type="http://schemas.openxmlformats.org/officeDocument/2006/relationships/image" Target="/ppt/media/image136.png" Id="R34a0d61cd97348d4" /><Relationship Type="http://schemas.openxmlformats.org/officeDocument/2006/relationships/notesSlide" Target="/ppt/notesSlides/notesSlide416.xml" Id="R330bb3dd936e4175" /><Relationship Type="http://schemas.openxmlformats.org/officeDocument/2006/relationships/slideLayout" Target="/ppt/slideLayouts/slideLayout5.xml" Id="R44c22073ea284937" /><Relationship Type="http://schemas.openxmlformats.org/officeDocument/2006/relationships/hyperlink" Target="https://www.slido.com/support/gsi/how-to-change-the-design" TargetMode="External" Id="rcId3df71605a14141b1" /><Relationship Type="http://schemas.openxmlformats.org/officeDocument/2006/relationships/hyperlink" Target="https://chrome.google.com/webstore/detail/slido/dhhclfjehmpacimcdknijodpjpmppkii" TargetMode="External" Id="rcIdf7fbb8173dfd4057" /><Relationship Type="http://schemas.openxmlformats.org/officeDocument/2006/relationships/hyperlink" Target="https://www.sli.do/features-google-slides?payload=eyJwb2xsUXVlc3Rpb25VdWlkIjoiNzRjZDk0NWYtMDhlNy00YjlhLTkwMjYtMWNmMTJkMmIwNjBhIiwicG9sbFV1aWQiOiI5OWJlOTM5Ny1iZWJhLTRmMzUtYTE5NS05Y2QyNjY3ODVmNDUiLCJwcmVzZW50YXRpb25JZCI6IjFTXzc2YzREaEZRalhoNlZPV1hZR3hvNlkxeU9hdEVDd3A3X2pSbkFGcFhVIiwic2xpZGVJZCI6IlNMSURFU19BUEkxNTM2OTY5OTc1XzAiLCJ0aW1lbGluZSI6W3sic2NyZWVuIjoiUXVpekdldFJlYWR5In0seyJwb2xsUXVlc3Rpb25VdWlkIjoiNzRjZDk0NWYtMDhlNy00YjlhLTkwMjYtMWNmMTJkMmIwNjBhIiwic2hvd0NvcnJlY3RBbnN3ZXJzIjpmYWxzZSwic2hvd1Jlc3VsdHMiOmZhbHNlLCJ2b3RpbmdMb2NrZWQiOmZhbHNlfSx7InBvbGxRdWVzdGlvblV1aWQiOiI3NGNkOTQ1Zi0wOGU3LTRiOWEtOTAyNi0xY2YxMmQyYjA2MGEiLCJzaG93Q29ycmVjdEFuc3dlcnMiOmZhbHNlLCJzaG93UmVzdWx0cyI6dHJ1ZSwidm90aW5nTG9ja2VkIjp0cnVlfSx7InBvbGxRdWVzdGlvblV1aWQiOiI3NGNkOTQ1Zi0wOGU3LTRiOWEtOTAyNi0xY2YxMmQyYjA2MGEiLCJzaG93Q29ycmVjdEFuc3dlcnMiOnRydWUsInNob3dSZXN1bHRzIjp0cnVlLCJ2b3RpbmdMb2NrZWQiOnRydWV9LHsicG9sbFF1ZXN0aW9uVXVpZCI6Ijc0Y2Q5NDVmLTA4ZTctNGI5YS05MDI2LTFjZjEyZDJiMDYwYSIsInNjcmVlbiI6IlF1aXpJbnRlcmltTGVhZGVyYm9hcmQifV0sInR5cGUiOiJTbGlkb1BvbGwifQ%3D%3D" TargetMode="External" Id="rcId455cb32571e24f62" /><Relationship Type="http://schemas.openxmlformats.org/officeDocument/2006/relationships/hyperlink" Target="https://www.sli.do/features-google-slides?interaction-type=UXVpeg%3D%3D" TargetMode="External" Id="rcIda4c165c5d4cc4245" /></Relationships>
</file>

<file path=ppt/slides/_rels/slide417.xml.rels>&#65279;<?xml version="1.0" encoding="utf-8"?><Relationships xmlns="http://schemas.openxmlformats.org/package/2006/relationships"><Relationship Type="http://schemas.openxmlformats.org/officeDocument/2006/relationships/image" Target="/ppt/media/image147.png" Id="R4dafc960e22d4d10" /><Relationship Type="http://schemas.openxmlformats.org/officeDocument/2006/relationships/notesSlide" Target="/ppt/notesSlides/notesSlide417.xml" Id="R9645672e8be94e41" /><Relationship Type="http://schemas.openxmlformats.org/officeDocument/2006/relationships/slideLayout" Target="/ppt/slideLayouts/slideLayout3.xml" Id="Rda188ef817ff45a7" /></Relationships>
</file>

<file path=ppt/slides/_rels/slide418.xml.rels>&#65279;<?xml version="1.0" encoding="utf-8"?><Relationships xmlns="http://schemas.openxmlformats.org/package/2006/relationships"><Relationship Type="http://schemas.openxmlformats.org/officeDocument/2006/relationships/image" Target="/ppt/media/image152.png" Id="Rf2cfb27b48d64327" /><Relationship Type="http://schemas.openxmlformats.org/officeDocument/2006/relationships/notesSlide" Target="/ppt/notesSlides/notesSlide418.xml" Id="Rbe936569277e47f7" /><Relationship Type="http://schemas.openxmlformats.org/officeDocument/2006/relationships/slideLayout" Target="/ppt/slideLayouts/slideLayout3.xml" Id="R2c591aa3517b429e" /></Relationships>
</file>

<file path=ppt/slides/_rels/slide419.xml.rels>&#65279;<?xml version="1.0" encoding="utf-8"?><Relationships xmlns="http://schemas.openxmlformats.org/package/2006/relationships"><Relationship Type="http://schemas.openxmlformats.org/officeDocument/2006/relationships/image" Target="/ppt/media/image153.png" Id="R7bbf58deccc74b07" /><Relationship Type="http://schemas.openxmlformats.org/officeDocument/2006/relationships/notesSlide" Target="/ppt/notesSlides/notesSlide419.xml" Id="R77b910fa0b994e8a" /><Relationship Type="http://schemas.openxmlformats.org/officeDocument/2006/relationships/slideLayout" Target="/ppt/slideLayouts/slideLayout3.xml" Id="R3c9e4f152328411b" /></Relationships>
</file>

<file path=ppt/slides/_rels/slide42.xml.rels>&#65279;<?xml version="1.0" encoding="utf-8"?><Relationships xmlns="http://schemas.openxmlformats.org/package/2006/relationships"><Relationship Type="http://schemas.openxmlformats.org/officeDocument/2006/relationships/notesSlide" Target="/ppt/notesSlides/notesSlide42.xml" Id="R3e3d4a6c67e344a1" /><Relationship Type="http://schemas.openxmlformats.org/officeDocument/2006/relationships/slideLayout" Target="/ppt/slideLayouts/slideLayout3.xml" Id="Ra00b284604ac4689" /></Relationships>
</file>

<file path=ppt/slides/_rels/slide420.xml.rels>&#65279;<?xml version="1.0" encoding="utf-8"?><Relationships xmlns="http://schemas.openxmlformats.org/package/2006/relationships"><Relationship Type="http://schemas.openxmlformats.org/officeDocument/2006/relationships/image" Target="/ppt/media/image131.png" Id="Rd45ceaa165904686" /><Relationship Type="http://schemas.openxmlformats.org/officeDocument/2006/relationships/image" Target="/ppt/media/image132.png" Id="R319803ea1f6a4a2d" /><Relationship Type="http://schemas.openxmlformats.org/officeDocument/2006/relationships/image" Target="/ppt/media/image136.png" Id="R90fb0d53e3f94956" /><Relationship Type="http://schemas.openxmlformats.org/officeDocument/2006/relationships/notesSlide" Target="/ppt/notesSlides/notesSlide420.xml" Id="R984083175f6f40e0" /><Relationship Type="http://schemas.openxmlformats.org/officeDocument/2006/relationships/slideLayout" Target="/ppt/slideLayouts/slideLayout5.xml" Id="R30d8df9d0cf845af" /><Relationship Type="http://schemas.openxmlformats.org/officeDocument/2006/relationships/hyperlink" Target="https://www.slido.com/support/gsi/how-to-change-the-design" TargetMode="External" Id="rcIdf55338795bbd4501" /><Relationship Type="http://schemas.openxmlformats.org/officeDocument/2006/relationships/hyperlink" Target="https://chrome.google.com/webstore/detail/slido/dhhclfjehmpacimcdknijodpjpmppkii" TargetMode="External" Id="rcId121d0e43c8674d3b" /><Relationship Type="http://schemas.openxmlformats.org/officeDocument/2006/relationships/hyperlink" Target="https://www.sli.do/features-google-slides?payload=eyJwb2xsUXVlc3Rpb25VdWlkIjoiNTJlMTc5MjgtYWNkNC00YjFlLWJkYzAtNmQ0MWM5MWQ5YTJkIiwicG9sbFV1aWQiOiI5OWJlOTM5Ny1iZWJhLTRmMzUtYTE5NS05Y2QyNjY3ODVmNDUiLCJwcmVzZW50YXRpb25JZCI6IjFTXzc2YzREaEZRalhoNlZPV1hZR3hvNlkxeU9hdEVDd3A3X2pSbkFGcFhVIiwic2xpZGVJZCI6IlNMSURFU19BUEkxMDE3MzUwNzQxXzAiLCJ0aW1lbGluZSI6W3sic2NyZWVuIjoiUXVpekdldFJlYWR5In0seyJwb2xsUXVlc3Rpb25VdWlkIjoiNTJlMTc5MjgtYWNkNC00YjFlLWJkYzAtNmQ0MWM5MWQ5YTJkIiwic2hvd0NvcnJlY3RBbnN3ZXJzIjpmYWxzZSwic2hvd1Jlc3VsdHMiOmZhbHNlLCJ2b3RpbmdMb2NrZWQiOmZhbHNlfSx7InBvbGxRdWVzdGlvblV1aWQiOiI1MmUxNzkyOC1hY2Q0LTRiMWUtYmRjMC02ZDQxYzkxZDlhMmQiLCJzaG93Q29ycmVjdEFuc3dlcnMiOmZhbHNlLCJzaG93UmVzdWx0cyI6dHJ1ZSwidm90aW5nTG9ja2VkIjp0cnVlfSx7InBvbGxRdWVzdGlvblV1aWQiOiI1MmUxNzkyOC1hY2Q0LTRiMWUtYmRjMC02ZDQxYzkxZDlhMmQiLCJzaG93Q29ycmVjdEFuc3dlcnMiOnRydWUsInNob3dSZXN1bHRzIjp0cnVlLCJ2b3RpbmdMb2NrZWQiOnRydWV9LHsicG9sbFF1ZXN0aW9uVXVpZCI6IjUyZTE3OTI4LWFjZDQtNGIxZS1iZGMwLTZkNDFjOTFkOWEyZCIsInNjcmVlbiI6IlF1aXpJbnRlcmltTGVhZGVyYm9hcmQifV0sInR5cGUiOiJTbGlkb1BvbGwifQ%3D%3D" TargetMode="External" Id="rcId572d04d2351b45aa" /><Relationship Type="http://schemas.openxmlformats.org/officeDocument/2006/relationships/hyperlink" Target="https://www.sli.do/features-google-slides?interaction-type=UXVpeg%3D%3D" TargetMode="External" Id="rcId6d9b01282ff04534" /></Relationships>
</file>

<file path=ppt/slides/_rels/slide421.xml.rels>&#65279;<?xml version="1.0" encoding="utf-8"?><Relationships xmlns="http://schemas.openxmlformats.org/package/2006/relationships"><Relationship Type="http://schemas.openxmlformats.org/officeDocument/2006/relationships/notesSlide" Target="/ppt/notesSlides/notesSlide421.xml" Id="R88fd01d86cd642cb" /><Relationship Type="http://schemas.openxmlformats.org/officeDocument/2006/relationships/slideLayout" Target="/ppt/slideLayouts/slideLayout3.xml" Id="R37699074dee04bac" /></Relationships>
</file>

<file path=ppt/slides/_rels/slide422.xml.rels>&#65279;<?xml version="1.0" encoding="utf-8"?><Relationships xmlns="http://schemas.openxmlformats.org/package/2006/relationships"><Relationship Type="http://schemas.openxmlformats.org/officeDocument/2006/relationships/image" Target="/ppt/media/image131.png" Id="R28b65b56957e47bf" /><Relationship Type="http://schemas.openxmlformats.org/officeDocument/2006/relationships/image" Target="/ppt/media/image132.png" Id="R716e1111a9404c75" /><Relationship Type="http://schemas.openxmlformats.org/officeDocument/2006/relationships/image" Target="/ppt/media/image136.png" Id="Ra9c0cc93261f4e02" /><Relationship Type="http://schemas.openxmlformats.org/officeDocument/2006/relationships/notesSlide" Target="/ppt/notesSlides/notesSlide422.xml" Id="R812225407ebc44cc" /><Relationship Type="http://schemas.openxmlformats.org/officeDocument/2006/relationships/slideLayout" Target="/ppt/slideLayouts/slideLayout5.xml" Id="Rbfb6031306fd4c7a" /><Relationship Type="http://schemas.openxmlformats.org/officeDocument/2006/relationships/hyperlink" Target="https://www.slido.com/support/gsi/how-to-change-the-design" TargetMode="External" Id="rcId15130aa7ab504c9c" /><Relationship Type="http://schemas.openxmlformats.org/officeDocument/2006/relationships/hyperlink" Target="https://chrome.google.com/webstore/detail/slido/dhhclfjehmpacimcdknijodpjpmppkii" TargetMode="External" Id="rcIdc0fa9e6287fd45eb" /><Relationship Type="http://schemas.openxmlformats.org/officeDocument/2006/relationships/hyperlink" Target="https://www.sli.do/features-google-slides?payload=eyJwb2xsUXVlc3Rpb25VdWlkIjoiNzkyNTA1NDAtZGM1OC00Y2VjLWFhNTMtY2M1NTNjMzY1ODU4IiwicG9sbFV1aWQiOiI5OWJlOTM5Ny1iZWJhLTRmMzUtYTE5NS05Y2QyNjY3ODVmNDUiLCJwcmVzZW50YXRpb25JZCI6IjFTXzc2YzREaEZRalhoNlZPV1hZR3hvNlkxeU9hdEVDd3A3X2pSbkFGcFhVIiwic2xpZGVJZCI6IlNMSURFU19BUEkxNDMzNTc4MjgyXzAiLCJ0aW1lbGluZSI6W3sic2NyZWVuIjoiUXVpekdldFJlYWR5In0seyJwb2xsUXVlc3Rpb25VdWlkIjoiNzkyNTA1NDAtZGM1OC00Y2VjLWFhNTMtY2M1NTNjMzY1ODU4Iiwic2hvd0NvcnJlY3RBbnN3ZXJzIjpmYWxzZSwic2hvd1Jlc3VsdHMiOmZhbHNlLCJ2b3RpbmdMb2NrZWQiOmZhbHNlfSx7InBvbGxRdWVzdGlvblV1aWQiOiI3OTI1MDU0MC1kYzU4LTRjZWMtYWE1My1jYzU1M2MzNjU4NTgiLCJzaG93Q29ycmVjdEFuc3dlcnMiOmZhbHNlLCJzaG93UmVzdWx0cyI6dHJ1ZSwidm90aW5nTG9ja2VkIjp0cnVlfSx7InBvbGxRdWVzdGlvblV1aWQiOiI3OTI1MDU0MC1kYzU4LTRjZWMtYWE1My1jYzU1M2MzNjU4NTgiLCJzaG93Q29ycmVjdEFuc3dlcnMiOnRydWUsInNob3dSZXN1bHRzIjp0cnVlLCJ2b3RpbmdMb2NrZWQiOnRydWV9LHsicG9sbFF1ZXN0aW9uVXVpZCI6Ijc5MjUwNTQwLWRjNTgtNGNlYy1hYTUzLWNjNTUzYzM2NTg1OCIsInNjcmVlbiI6IlF1aXpJbnRlcmltTGVhZGVyYm9hcmQifV0sInR5cGUiOiJTbGlkb1BvbGwifQ%3D%3D" TargetMode="External" Id="rcId6e21976b6a3a471f" /><Relationship Type="http://schemas.openxmlformats.org/officeDocument/2006/relationships/hyperlink" Target="https://www.sli.do/features-google-slides?interaction-type=UXVpeg%3D%3D" TargetMode="External" Id="rcId33beaae33b1c4384" /></Relationships>
</file>

<file path=ppt/slides/_rels/slide423.xml.rels>&#65279;<?xml version="1.0" encoding="utf-8"?><Relationships xmlns="http://schemas.openxmlformats.org/package/2006/relationships"><Relationship Type="http://schemas.openxmlformats.org/officeDocument/2006/relationships/notesSlide" Target="/ppt/notesSlides/notesSlide423.xml" Id="Rb05bcad7000d4ece" /><Relationship Type="http://schemas.openxmlformats.org/officeDocument/2006/relationships/slideLayout" Target="/ppt/slideLayouts/slideLayout3.xml" Id="R910d927062d44ade" /></Relationships>
</file>

<file path=ppt/slides/_rels/slide424.xml.rels>&#65279;<?xml version="1.0" encoding="utf-8"?><Relationships xmlns="http://schemas.openxmlformats.org/package/2006/relationships"><Relationship Type="http://schemas.openxmlformats.org/officeDocument/2006/relationships/image" Target="/ppt/media/image131.png" Id="R4dbd6aba2cbf4761" /><Relationship Type="http://schemas.openxmlformats.org/officeDocument/2006/relationships/image" Target="/ppt/media/image132.png" Id="Rec449366ba9147f2" /><Relationship Type="http://schemas.openxmlformats.org/officeDocument/2006/relationships/image" Target="/ppt/media/image136.png" Id="R87ffda6fa66f46ea" /><Relationship Type="http://schemas.openxmlformats.org/officeDocument/2006/relationships/notesSlide" Target="/ppt/notesSlides/notesSlide424.xml" Id="R991be55b842a448c" /><Relationship Type="http://schemas.openxmlformats.org/officeDocument/2006/relationships/slideLayout" Target="/ppt/slideLayouts/slideLayout5.xml" Id="Rb6fa4e2939be4453" /><Relationship Type="http://schemas.openxmlformats.org/officeDocument/2006/relationships/hyperlink" Target="https://www.slido.com/support/gsi/how-to-change-the-design" TargetMode="External" Id="rcId667c78a2143644c9" /><Relationship Type="http://schemas.openxmlformats.org/officeDocument/2006/relationships/hyperlink" Target="https://chrome.google.com/webstore/detail/slido/dhhclfjehmpacimcdknijodpjpmppkii" TargetMode="External" Id="rcIdf42808b286fe4988" /><Relationship Type="http://schemas.openxmlformats.org/officeDocument/2006/relationships/hyperlink" Target="https://www.sli.do/features-google-slides?payload=eyJwb2xsUXVlc3Rpb25VdWlkIjoiMzNkOWIzNDQtYTBhYi00Yzk0LWJmNzMtZTgxZGY0MGRhMDJiIiwicG9sbFV1aWQiOiI5OWJlOTM5Ny1iZWJhLTRmMzUtYTE5NS05Y2QyNjY3ODVmNDUiLCJwcmVzZW50YXRpb25JZCI6IjFTXzc2YzREaEZRalhoNlZPV1hZR3hvNlkxeU9hdEVDd3A3X2pSbkFGcFhVIiwic2xpZGVJZCI6IlNMSURFU19BUEkxOTYxODY5OTgzXzAiLCJ0aW1lbGluZSI6W3sic2NyZWVuIjoiUXVpekdldFJlYWR5In0seyJwb2xsUXVlc3Rpb25VdWlkIjoiMzNkOWIzNDQtYTBhYi00Yzk0LWJmNzMtZTgxZGY0MGRhMDJiIiwic2hvd0NvcnJlY3RBbnN3ZXJzIjpmYWxzZSwic2hvd1Jlc3VsdHMiOmZhbHNlLCJ2b3RpbmdMb2NrZWQiOmZhbHNlfSx7InBvbGxRdWVzdGlvblV1aWQiOiIzM2Q5YjM0NC1hMGFiLTRjOTQtYmY3My1lODFkZjQwZGEwMmIiLCJzaG93Q29ycmVjdEFuc3dlcnMiOmZhbHNlLCJzaG93UmVzdWx0cyI6dHJ1ZSwidm90aW5nTG9ja2VkIjp0cnVlfSx7InBvbGxRdWVzdGlvblV1aWQiOiIzM2Q5YjM0NC1hMGFiLTRjOTQtYmY3My1lODFkZjQwZGEwMmIiLCJzaG93Q29ycmVjdEFuc3dlcnMiOnRydWUsInNob3dSZXN1bHRzIjp0cnVlLCJ2b3RpbmdMb2NrZWQiOnRydWV9LHsicG9sbFF1ZXN0aW9uVXVpZCI6IjMzZDliMzQ0LWEwYWItNGM5NC1iZjczLWU4MWRmNDBkYTAyYiIsInNjcmVlbiI6IlF1aXpMZWFkZXJib2FyZCIsInNob3dDb3JyZWN0QW5zd2VycyI6dHJ1ZSwic2hvd1Jlc3VsdHMiOnRydWUsInZvdGluZ0xvY2tlZCI6dHJ1ZX1dLCJ0eXBlIjoiU2xpZG9Qb2xsIn0%3D" TargetMode="External" Id="rcId7612b0baf8ba4126" /><Relationship Type="http://schemas.openxmlformats.org/officeDocument/2006/relationships/hyperlink" Target="https://www.sli.do/features-google-slides?interaction-type=UXVpeg%3D%3D" TargetMode="External" Id="rcId2db164f15a014d64" /></Relationships>
</file>

<file path=ppt/slides/_rels/slide425.xml.rels>&#65279;<?xml version="1.0" encoding="utf-8"?><Relationships xmlns="http://schemas.openxmlformats.org/package/2006/relationships"><Relationship Type="http://schemas.openxmlformats.org/officeDocument/2006/relationships/notesSlide" Target="/ppt/notesSlides/notesSlide425.xml" Id="R9246e2162a40457d" /><Relationship Type="http://schemas.openxmlformats.org/officeDocument/2006/relationships/slideLayout" Target="/ppt/slideLayouts/slideLayout3.xml" Id="R91f5347b749743bd" /></Relationships>
</file>

<file path=ppt/slides/_rels/slide426.xml.rels>&#65279;<?xml version="1.0" encoding="utf-8"?><Relationships xmlns="http://schemas.openxmlformats.org/package/2006/relationships"><Relationship Type="http://schemas.openxmlformats.org/officeDocument/2006/relationships/notesSlide" Target="/ppt/notesSlides/notesSlide426.xml" Id="R38bf1ae1270048fc" /><Relationship Type="http://schemas.openxmlformats.org/officeDocument/2006/relationships/slideLayout" Target="/ppt/slideLayouts/slideLayout3.xml" Id="Rc11f1e87445c422e" /></Relationships>
</file>

<file path=ppt/slides/_rels/slide427.xml.rels>&#65279;<?xml version="1.0" encoding="utf-8"?><Relationships xmlns="http://schemas.openxmlformats.org/package/2006/relationships"><Relationship Type="http://schemas.openxmlformats.org/officeDocument/2006/relationships/notesSlide" Target="/ppt/notesSlides/notesSlide427.xml" Id="Rdce217b0931b4b62" /><Relationship Type="http://schemas.openxmlformats.org/officeDocument/2006/relationships/slideLayout" Target="/ppt/slideLayouts/slideLayout3.xml" Id="R52f4287e38124ee0" /></Relationships>
</file>

<file path=ppt/slides/_rels/slide428.xml.rels>&#65279;<?xml version="1.0" encoding="utf-8"?><Relationships xmlns="http://schemas.openxmlformats.org/package/2006/relationships"><Relationship Type="http://schemas.openxmlformats.org/officeDocument/2006/relationships/notesSlide" Target="/ppt/notesSlides/notesSlide428.xml" Id="Rf6f27708eab4412f" /><Relationship Type="http://schemas.openxmlformats.org/officeDocument/2006/relationships/slideLayout" Target="/ppt/slideLayouts/slideLayout3.xml" Id="Ra2271031e7bc42e8" /></Relationships>
</file>

<file path=ppt/slides/_rels/slide429.xml.rels>&#65279;<?xml version="1.0" encoding="utf-8"?><Relationships xmlns="http://schemas.openxmlformats.org/package/2006/relationships"><Relationship Type="http://schemas.openxmlformats.org/officeDocument/2006/relationships/image" Target="/ppt/media/image141.png" Id="Rbbd47ebfebf6458e" /><Relationship Type="http://schemas.openxmlformats.org/officeDocument/2006/relationships/image" Target="/ppt/media/image131.png" Id="Rb4ffb45b4b9543a9" /><Relationship Type="http://schemas.openxmlformats.org/officeDocument/2006/relationships/image" Target="/ppt/media/image132.png" Id="R2e79c23a46bf4c70" /><Relationship Type="http://schemas.openxmlformats.org/officeDocument/2006/relationships/notesSlide" Target="/ppt/notesSlides/notesSlide429.xml" Id="R49c3670b6fd8402f" /><Relationship Type="http://schemas.openxmlformats.org/officeDocument/2006/relationships/slideLayout" Target="/ppt/slideLayouts/slideLayout5.xml" Id="R4567559e07574836" /><Relationship Type="http://schemas.openxmlformats.org/officeDocument/2006/relationships/hyperlink" Target="https://www.slido.com/support/gsi/how-to-change-the-design" TargetMode="External" Id="rcId4f572a377e9e4493" /><Relationship Type="http://schemas.openxmlformats.org/officeDocument/2006/relationships/hyperlink" Target="https://www.sli.do/features-google-slides?interaction-type=UUE%3D" TargetMode="External" Id="rcId173e6407167344f5" /><Relationship Type="http://schemas.openxmlformats.org/officeDocument/2006/relationships/hyperlink" Target="https://chrome.google.com/webstore/detail/slido/dhhclfjehmpacimcdknijodpjpmppkii" TargetMode="External" Id="rcId5d7c4c4996514c12" /><Relationship Type="http://schemas.openxmlformats.org/officeDocument/2006/relationships/hyperlink" Target="https://www.sli.do/features-google-slides?payload=eyJwcmVzZW50YXRpb25JZCI6IjFTXzc2YzREaEZRalhoNlZPV1hZR3hvNlkxeU9hdEVDd3A3X2pSbkFGcFhVIiwic2xpZGVJZCI6IlNMSURFU19BUEk0MDE3MDcxODZfMCIsInR5cGUiOiJTbGlkb1FBIn0%3D" TargetMode="External" Id="rcIdaadde513891740df" /></Relationships>
</file>

<file path=ppt/slides/_rels/slide43.xml.rels>&#65279;<?xml version="1.0" encoding="utf-8"?><Relationships xmlns="http://schemas.openxmlformats.org/package/2006/relationships"><Relationship Type="http://schemas.openxmlformats.org/officeDocument/2006/relationships/notesSlide" Target="/ppt/notesSlides/notesSlide43.xml" Id="Rd8a8b56742c44189" /><Relationship Type="http://schemas.openxmlformats.org/officeDocument/2006/relationships/slideLayout" Target="/ppt/slideLayouts/slideLayout3.xml" Id="Rc0fbd52845a44251" /></Relationships>
</file>

<file path=ppt/slides/_rels/slide430.xml.rels>&#65279;<?xml version="1.0" encoding="utf-8"?><Relationships xmlns="http://schemas.openxmlformats.org/package/2006/relationships"><Relationship Type="http://schemas.openxmlformats.org/officeDocument/2006/relationships/image" Target="/ppt/media/image130.png" Id="Rc644afc0e0ac4e09" /><Relationship Type="http://schemas.openxmlformats.org/officeDocument/2006/relationships/image" Target="/ppt/media/image131.png" Id="R292bb4c35b484e86" /><Relationship Type="http://schemas.openxmlformats.org/officeDocument/2006/relationships/image" Target="/ppt/media/image132.png" Id="R5ce214aad3774c9a" /><Relationship Type="http://schemas.openxmlformats.org/officeDocument/2006/relationships/notesSlide" Target="/ppt/notesSlides/notesSlide430.xml" Id="Rb7180dd5dfaa47e5" /><Relationship Type="http://schemas.openxmlformats.org/officeDocument/2006/relationships/slideLayout" Target="/ppt/slideLayouts/slideLayout5.xml" Id="Rf9022a3629994938" /><Relationship Type="http://schemas.openxmlformats.org/officeDocument/2006/relationships/hyperlink" Target="https://www.slido.com/support/gsi/how-to-change-the-design" TargetMode="External" Id="rcId472f721c8a28440e" /><Relationship Type="http://schemas.openxmlformats.org/officeDocument/2006/relationships/hyperlink" Target="https://www.sli.do/features-google-slides?interaction-type=Sm9pbg%3D%3D" TargetMode="External" Id="rcId274d829c158f4507" /><Relationship Type="http://schemas.openxmlformats.org/officeDocument/2006/relationships/hyperlink" Target="https://chrome.google.com/webstore/detail/slido/dhhclfjehmpacimcdknijodpjpmppkii" TargetMode="External" Id="rcId926bf811070e47e4" /><Relationship Type="http://schemas.openxmlformats.org/officeDocument/2006/relationships/hyperlink" Target="https://www.sli.do/features-google-slides?payload=eyJwcmVzZW50YXRpb25JZCI6IjE1eUc5RU9OTXpKZWk4OVc0V19LM1d6WDI4WlpLRllDME4zSW9Id01nWkVVIiwic2xpZGVJZCI6IlNMSURFU19BUEkxMTU5MTE1MzYwXzAiLCJ0eXBlIjoiU2xpZG9Kb2luaW5nIn0%3D" TargetMode="External" Id="rcId4ea8202818d54eb0" /></Relationships>
</file>

<file path=ppt/slides/_rels/slide431.xml.rels>&#65279;<?xml version="1.0" encoding="utf-8"?><Relationships xmlns="http://schemas.openxmlformats.org/package/2006/relationships"><Relationship Type="http://schemas.openxmlformats.org/officeDocument/2006/relationships/image" Target="/ppt/media/image134.png" Id="Rba0ecc84147845f8" /><Relationship Type="http://schemas.openxmlformats.org/officeDocument/2006/relationships/image" Target="/ppt/media/image131.png" Id="Rffab6ada7c864215" /><Relationship Type="http://schemas.openxmlformats.org/officeDocument/2006/relationships/image" Target="/ppt/media/image132.png" Id="R3619c8dffcc34ae4" /><Relationship Type="http://schemas.openxmlformats.org/officeDocument/2006/relationships/notesSlide" Target="/ppt/notesSlides/notesSlide431.xml" Id="Rbdde99b940664f45" /><Relationship Type="http://schemas.openxmlformats.org/officeDocument/2006/relationships/slideLayout" Target="/ppt/slideLayouts/slideLayout5.xml" Id="R2ef85cdd86c144bd" /><Relationship Type="http://schemas.openxmlformats.org/officeDocument/2006/relationships/hyperlink" Target="https://www.slido.com/support/gsi/how-to-change-the-design" TargetMode="External" Id="rcId7b155b1c80134bb8" /><Relationship Type="http://schemas.openxmlformats.org/officeDocument/2006/relationships/hyperlink" Target="https://www.sli.do/features-google-slides?interaction-type=T3BlblRleHQ%3D" TargetMode="External" Id="rcId7e0840b8b2a443f9" /><Relationship Type="http://schemas.openxmlformats.org/officeDocument/2006/relationships/hyperlink" Target="https://chrome.google.com/webstore/detail/slido/dhhclfjehmpacimcdknijodpjpmppkii" TargetMode="External" Id="rcId10a5e87bd3f74134" /><Relationship Type="http://schemas.openxmlformats.org/officeDocument/2006/relationships/hyperlink" Target="https://www.sli.do/features-google-slides?payload=eyJwb2xsVXVpZCI6IjQyZTIxMmNkLTI0ZmMtNGY1MC05M2UwLWRmYzUwMmE5NjYyNSIsInByZXNlbnRhdGlvbklkIjoiMTV5RzlFT05NekplaTg5VzRXX0szV3pYMjhaWktGWUMwTjNJb0h3TWdaRVUiLCJzbGlkZUlkIjoiU0xJREVTX0FQSTk5OTIzOTE4NF8wIiwidGltZWxpbmUiOlt7InBvbGxRdWVzdGlvblV1aWQiOiI4Mzg0YjkwYi03OTcyLTQ5NWUtOTk0ZS05NzJjZDE1Y2Y5OGUiLCJzaG93UmVzdWx0cyI6ZmFsc2V9LHsicG9sbFF1ZXN0aW9uVXVpZCI6IjgzODRiOTBiLTc5NzItNDk1ZS05OTRlLTk3MmNkMTVjZjk4ZSIsInNob3dSZXN1bHRzIjp0cnVlfV0sInR5cGUiOiJTbGlkb1BvbGwifQ%3D%3D" TargetMode="External" Id="rcId14870636f3ac4021" /></Relationships>
</file>

<file path=ppt/slides/_rels/slide432.xml.rels>&#65279;<?xml version="1.0" encoding="utf-8"?><Relationships xmlns="http://schemas.openxmlformats.org/package/2006/relationships"><Relationship Type="http://schemas.openxmlformats.org/officeDocument/2006/relationships/image" Target="/ppt/media/image133.png" Id="Ra87fa459ba394a2b" /><Relationship Type="http://schemas.openxmlformats.org/officeDocument/2006/relationships/image" Target="/ppt/media/image131.png" Id="Rf2ffae02dc1a4b50" /><Relationship Type="http://schemas.openxmlformats.org/officeDocument/2006/relationships/image" Target="/ppt/media/image132.png" Id="R03ca1454fb294a14" /><Relationship Type="http://schemas.openxmlformats.org/officeDocument/2006/relationships/notesSlide" Target="/ppt/notesSlides/notesSlide432.xml" Id="R2c29aa3099384c76" /><Relationship Type="http://schemas.openxmlformats.org/officeDocument/2006/relationships/slideLayout" Target="/ppt/slideLayouts/slideLayout5.xml" Id="R514ead5fc0734cfd" /><Relationship Type="http://schemas.openxmlformats.org/officeDocument/2006/relationships/hyperlink" Target="https://www.slido.com/support/gsi/how-to-change-the-design" TargetMode="External" Id="rcIdc2d0fb16d5454c18" /><Relationship Type="http://schemas.openxmlformats.org/officeDocument/2006/relationships/hyperlink" Target="https://www.sli.do/features-google-slides?interaction-type=V29yZENsb3Vk" TargetMode="External" Id="rcId7a4d014507464a21" /><Relationship Type="http://schemas.openxmlformats.org/officeDocument/2006/relationships/hyperlink" Target="https://chrome.google.com/webstore/detail/slido/dhhclfjehmpacimcdknijodpjpmppkii" TargetMode="External" Id="rcId4520d39010bd4188" /><Relationship Type="http://schemas.openxmlformats.org/officeDocument/2006/relationships/hyperlink" Target="https://www.sli.do/features-google-slides?payload=eyJwb2xsVXVpZCI6ImZiNzc4ZTJmLTA2YmYtNDQ5Ni1iNTIwLWEyYjIyMDJiNTRiYyIsInByZXNlbnRhdGlvbklkIjoiMTV5RzlFT05NekplaTg5VzRXX0szV3pYMjhaWktGWUMwTjNJb0h3TWdaRVUiLCJzbGlkZUlkIjoiU0xJREVTX0FQSTE3MjU2NDUyNzJfMCIsInRpbWVsaW5lIjpbeyJwb2xsUXVlc3Rpb25VdWlkIjoiYTY1NTc5YWMtYTk2Mi00YWJiLWEyYWEtODk1ZTdiY2NlZTcwIiwic2hvd1Jlc3VsdHMiOmZhbHNlfSx7InBvbGxRdWVzdGlvblV1aWQiOiJhNjU1NzlhYy1hOTYyLTRhYmItYTJhYS04OTVlN2JjY2VlNzAiLCJzaG93UmVzdWx0cyI6dHJ1ZX1dLCJ0eXBlIjoiU2xpZG9Qb2xsIn0%3D" TargetMode="External" Id="rcId5079c547ddc846b8" /></Relationships>
</file>

<file path=ppt/slides/_rels/slide433.xml.rels>&#65279;<?xml version="1.0" encoding="utf-8"?><Relationships xmlns="http://schemas.openxmlformats.org/package/2006/relationships"><Relationship Type="http://schemas.openxmlformats.org/officeDocument/2006/relationships/notesSlide" Target="/ppt/notesSlides/notesSlide433.xml" Id="R85623335cf9b4a66" /><Relationship Type="http://schemas.openxmlformats.org/officeDocument/2006/relationships/slideLayout" Target="/ppt/slideLayouts/slideLayout1.xml" Id="Rd317e526241949f0" /></Relationships>
</file>

<file path=ppt/slides/_rels/slide434.xml.rels>&#65279;<?xml version="1.0" encoding="utf-8"?><Relationships xmlns="http://schemas.openxmlformats.org/package/2006/relationships"><Relationship Type="http://schemas.openxmlformats.org/officeDocument/2006/relationships/notesSlide" Target="/ppt/notesSlides/notesSlide434.xml" Id="R403a5019f1ec4b52" /><Relationship Type="http://schemas.openxmlformats.org/officeDocument/2006/relationships/slideLayout" Target="/ppt/slideLayouts/slideLayout3.xml" Id="R496590efdd37464a" /></Relationships>
</file>

<file path=ppt/slides/_rels/slide435.xml.rels>&#65279;<?xml version="1.0" encoding="utf-8"?><Relationships xmlns="http://schemas.openxmlformats.org/package/2006/relationships"><Relationship Type="http://schemas.openxmlformats.org/officeDocument/2006/relationships/image" Target="/ppt/media/image136.png" Id="R172aca03264d47df" /><Relationship Type="http://schemas.openxmlformats.org/officeDocument/2006/relationships/image" Target="/ppt/media/image131.png" Id="R2c900018e99d46ee" /><Relationship Type="http://schemas.openxmlformats.org/officeDocument/2006/relationships/image" Target="/ppt/media/image132.png" Id="Rc952c51164604ed4" /><Relationship Type="http://schemas.openxmlformats.org/officeDocument/2006/relationships/notesSlide" Target="/ppt/notesSlides/notesSlide435.xml" Id="R8c7ee99183464495" /><Relationship Type="http://schemas.openxmlformats.org/officeDocument/2006/relationships/slideLayout" Target="/ppt/slideLayouts/slideLayout5.xml" Id="R94dd63faeae546f0" /><Relationship Type="http://schemas.openxmlformats.org/officeDocument/2006/relationships/hyperlink" Target="https://www.slido.com/support/gsi/how-to-change-the-design" TargetMode="External" Id="rcIdf106b6dd71394550" /><Relationship Type="http://schemas.openxmlformats.org/officeDocument/2006/relationships/hyperlink" Target="https://www.sli.do/features-google-slides?interaction-type=UXVpeg%3D%3D" TargetMode="External" Id="rcId4358d48f68124fc0" /><Relationship Type="http://schemas.openxmlformats.org/officeDocument/2006/relationships/hyperlink" Target="https://chrome.google.com/webstore/detail/slido/dhhclfjehmpacimcdknijodpjpmppkii" TargetMode="External" Id="rcId711ae015bd03428f" /><Relationship Type="http://schemas.openxmlformats.org/officeDocument/2006/relationships/hyperlink" Target="https://www.sli.do/features-google-slides?payload=eyJwb2xsUXVlc3Rpb25VdWlkIjoiZjdlZDQ4MDYtYTVmZS00YTczLWEyOGEtMGMyYjQ5NjNhMjRmIiwicG9sbFV1aWQiOiI1MWYzYzcyYi0wZTRlLTRiMGEtYmEyMC0zMGQyNTg0NzM0ZjQiLCJwcmVzZW50YXRpb25JZCI6IjE1eUc5RU9OTXpKZWk4OVc0V19LM1d6WDI4WlpLRllDME4zSW9Id01nWkVVIiwic2xpZGVJZCI6IlNMSURFU19BUEkyNTU3Nzc1MTVfMCIsInRpbWVsaW5lIjpbeyJzY3JlZW4iOiJRdWl6Sm9pbmluZyJ9LHsicG9sbFF1ZXN0aW9uVXVpZCI6ImY3ZWQ0ODA2LWE1ZmUtNGE3My1hMjhhLTBjMmI0OTYzYTI0ZiIsInNob3dDb3JyZWN0QW5zd2VycyI6ZmFsc2UsInNob3dSZXN1bHRzIjpmYWxzZSwidm90aW5nTG9ja2VkIjpmYWxzZX0seyJwb2xsUXVlc3Rpb25VdWlkIjoiZjdlZDQ4MDYtYTVmZS00YTczLWEyOGEtMGMyYjQ5NjNhMjRmIiwic2hvd0NvcnJlY3RBbnN3ZXJzIjpmYWxzZSwic2hvd1Jlc3VsdHMiOnRydWUsInZvdGluZ0xvY2tlZCI6dHJ1ZX0seyJwb2xsUXVlc3Rpb25VdWlkIjoiZjdlZDQ4MDYtYTVmZS00YTczLWEyOGEtMGMyYjQ5NjNhMjRmIiwic2hvd0NvcnJlY3RBbnN3ZXJzIjp0cnVlLCJzaG93UmVzdWx0cyI6dHJ1ZSwidm90aW5nTG9ja2VkIjp0cnVlfSx7InBvbGxRdWVzdGlvblV1aWQiOiJmN2VkNDgwNi1hNWZlLTRhNzMtYTI4YS0wYzJiNDk2M2EyNGYiLCJzY3JlZW4iOiJRdWl6SW50ZXJpbUxlYWRlcmJvYXJkIn1dLCJ0eXBlIjoiU2xpZG9Qb2xsIn0%3D" TargetMode="External" Id="rcId219611226d4e4f60" /></Relationships>
</file>

<file path=ppt/slides/_rels/slide436.xml.rels>&#65279;<?xml version="1.0" encoding="utf-8"?><Relationships xmlns="http://schemas.openxmlformats.org/package/2006/relationships"><Relationship Type="http://schemas.openxmlformats.org/officeDocument/2006/relationships/notesSlide" Target="/ppt/notesSlides/notesSlide436.xml" Id="R682d7a49254c422e" /><Relationship Type="http://schemas.openxmlformats.org/officeDocument/2006/relationships/slideLayout" Target="/ppt/slideLayouts/slideLayout3.xml" Id="R136dd91525664f85" /></Relationships>
</file>

<file path=ppt/slides/_rels/slide437.xml.rels>&#65279;<?xml version="1.0" encoding="utf-8"?><Relationships xmlns="http://schemas.openxmlformats.org/package/2006/relationships"><Relationship Type="http://schemas.openxmlformats.org/officeDocument/2006/relationships/image" Target="/ppt/media/image136.png" Id="Rba9fc353ed564054" /><Relationship Type="http://schemas.openxmlformats.org/officeDocument/2006/relationships/image" Target="/ppt/media/image131.png" Id="R1cab8ccfc46f418f" /><Relationship Type="http://schemas.openxmlformats.org/officeDocument/2006/relationships/image" Target="/ppt/media/image132.png" Id="Rf596ba1e18204508" /><Relationship Type="http://schemas.openxmlformats.org/officeDocument/2006/relationships/notesSlide" Target="/ppt/notesSlides/notesSlide437.xml" Id="R3571c61c9c494635" /><Relationship Type="http://schemas.openxmlformats.org/officeDocument/2006/relationships/slideLayout" Target="/ppt/slideLayouts/slideLayout5.xml" Id="R97a79077f5c84609" /><Relationship Type="http://schemas.openxmlformats.org/officeDocument/2006/relationships/hyperlink" Target="https://www.slido.com/support/gsi/how-to-change-the-design" TargetMode="External" Id="rcIdea86f87fba98432f" /><Relationship Type="http://schemas.openxmlformats.org/officeDocument/2006/relationships/hyperlink" Target="https://www.sli.do/features-google-slides?interaction-type=UXVpeg%3D%3D" TargetMode="External" Id="rcId1e93bfa8e1364e4e" /><Relationship Type="http://schemas.openxmlformats.org/officeDocument/2006/relationships/hyperlink" Target="https://chrome.google.com/webstore/detail/slido/dhhclfjehmpacimcdknijodpjpmppkii" TargetMode="External" Id="rcId385090b16bad4e20" /><Relationship Type="http://schemas.openxmlformats.org/officeDocument/2006/relationships/hyperlink" Target="https://www.sli.do/features-google-slides?payload=eyJwb2xsUXVlc3Rpb25VdWlkIjoiNjdkY2YyODktM2U3ZS00M2VlLTliN2ItYmU2MjE4YmU1ZWNlIiwicG9sbFV1aWQiOiI1MWYzYzcyYi0wZTRlLTRiMGEtYmEyMC0zMGQyNTg0NzM0ZjQiLCJwcmVzZW50YXRpb25JZCI6IjE1eUc5RU9OTXpKZWk4OVc0V19LM1d6WDI4WlpLRllDME4zSW9Id01nWkVVIiwic2xpZGVJZCI6IlNMSURFU19BUEkxOTM1MDU5NDI3XzAiLCJ0aW1lbGluZSI6W3sic2NyZWVuIjoiUXVpekdldFJlYWR5In0seyJwb2xsUXVlc3Rpb25VdWlkIjoiNjdkY2YyODktM2U3ZS00M2VlLTliN2ItYmU2MjE4YmU1ZWNlIiwic2hvd0NvcnJlY3RBbnN3ZXJzIjpmYWxzZSwic2hvd1Jlc3VsdHMiOmZhbHNlLCJ2b3RpbmdMb2NrZWQiOmZhbHNlfSx7InBvbGxRdWVzdGlvblV1aWQiOiI2N2RjZjI4OS0zZTdlLTQzZWUtOWI3Yi1iZTYyMThiZTVlY2UiLCJzaG93Q29ycmVjdEFuc3dlcnMiOmZhbHNlLCJzaG93UmVzdWx0cyI6dHJ1ZSwidm90aW5nTG9ja2VkIjp0cnVlfSx7InBvbGxRdWVzdGlvblV1aWQiOiI2N2RjZjI4OS0zZTdlLTQzZWUtOWI3Yi1iZTYyMThiZTVlY2UiLCJzaG93Q29ycmVjdEFuc3dlcnMiOnRydWUsInNob3dSZXN1bHRzIjp0cnVlLCJ2b3RpbmdMb2NrZWQiOnRydWV9LHsicG9sbFF1ZXN0aW9uVXVpZCI6IjY3ZGNmMjg5LTNlN2UtNDNlZS05YjdiLWJlNjIxOGJlNWVjZSIsInNjcmVlbiI6IlF1aXpJbnRlcmltTGVhZGVyYm9hcmQifV0sInR5cGUiOiJTbGlkb1BvbGwifQ%3D%3D" TargetMode="External" Id="rcIddd9ed36b0ceb4775" /></Relationships>
</file>

<file path=ppt/slides/_rels/slide438.xml.rels>&#65279;<?xml version="1.0" encoding="utf-8"?><Relationships xmlns="http://schemas.openxmlformats.org/package/2006/relationships"><Relationship Type="http://schemas.openxmlformats.org/officeDocument/2006/relationships/notesSlide" Target="/ppt/notesSlides/notesSlide438.xml" Id="R9ddea1d607dc4ff7" /><Relationship Type="http://schemas.openxmlformats.org/officeDocument/2006/relationships/slideLayout" Target="/ppt/slideLayouts/slideLayout3.xml" Id="R690586b20d8645a4" /></Relationships>
</file>

<file path=ppt/slides/_rels/slide439.xml.rels>&#65279;<?xml version="1.0" encoding="utf-8"?><Relationships xmlns="http://schemas.openxmlformats.org/package/2006/relationships"><Relationship Type="http://schemas.openxmlformats.org/officeDocument/2006/relationships/image" Target="/ppt/media/image131.png" Id="R5e6b5a577fb84f70" /><Relationship Type="http://schemas.openxmlformats.org/officeDocument/2006/relationships/image" Target="/ppt/media/image132.png" Id="R7d103342fe524506" /><Relationship Type="http://schemas.openxmlformats.org/officeDocument/2006/relationships/image" Target="/ppt/media/image136.png" Id="R3cdc59313a7d4969" /><Relationship Type="http://schemas.openxmlformats.org/officeDocument/2006/relationships/notesSlide" Target="/ppt/notesSlides/notesSlide439.xml" Id="Rbe3f65dcc2d647c6" /><Relationship Type="http://schemas.openxmlformats.org/officeDocument/2006/relationships/slideLayout" Target="/ppt/slideLayouts/slideLayout5.xml" Id="R62ef3cb363834146" /><Relationship Type="http://schemas.openxmlformats.org/officeDocument/2006/relationships/hyperlink" Target="https://www.slido.com/support/gsi/how-to-change-the-design" TargetMode="External" Id="rcId7244e3827d944f5a" /><Relationship Type="http://schemas.openxmlformats.org/officeDocument/2006/relationships/hyperlink" Target="https://chrome.google.com/webstore/detail/slido/dhhclfjehmpacimcdknijodpjpmppkii" TargetMode="External" Id="rcId41c8bcd9ef0946e5" /><Relationship Type="http://schemas.openxmlformats.org/officeDocument/2006/relationships/hyperlink" Target="https://www.sli.do/features-google-slides?payload=eyJwb2xsUXVlc3Rpb25VdWlkIjoiNjY0NzZkNWEtMTM1Ny00Y2NlLWIzODUtN2E5OGEwMGFmOGY0IiwicG9sbFV1aWQiOiI1MWYzYzcyYi0wZTRlLTRiMGEtYmEyMC0zMGQyNTg0NzM0ZjQiLCJwcmVzZW50YXRpb25JZCI6IjE1eUc5RU9OTXpKZWk4OVc0V19LM1d6WDI4WlpLRllDME4zSW9Id01nWkVVIiwic2xpZGVJZCI6IlNMSURFU19BUEkxOTE2MDQyOTU4XzAiLCJ0aW1lbGluZSI6W3sic2NyZWVuIjoiUXVpekdldFJlYWR5In0seyJwb2xsUXVlc3Rpb25VdWlkIjoiNjY0NzZkNWEtMTM1Ny00Y2NlLWIzODUtN2E5OGEwMGFmOGY0Iiwic2hvd0NvcnJlY3RBbnN3ZXJzIjpmYWxzZSwic2hvd1Jlc3VsdHMiOmZhbHNlLCJ2b3RpbmdMb2NrZWQiOmZhbHNlfSx7InBvbGxRdWVzdGlvblV1aWQiOiI2NjQ3NmQ1YS0xMzU3LTRjY2UtYjM4NS03YTk4YTAwYWY4ZjQiLCJzaG93Q29ycmVjdEFuc3dlcnMiOmZhbHNlLCJzaG93UmVzdWx0cyI6dHJ1ZSwidm90aW5nTG9ja2VkIjp0cnVlfSx7InBvbGxRdWVzdGlvblV1aWQiOiI2NjQ3NmQ1YS0xMzU3LTRjY2UtYjM4NS03YTk4YTAwYWY4ZjQiLCJzaG93Q29ycmVjdEFuc3dlcnMiOnRydWUsInNob3dSZXN1bHRzIjp0cnVlLCJ2b3RpbmdMb2NrZWQiOnRydWV9LHsicG9sbFF1ZXN0aW9uVXVpZCI6IjY2NDc2ZDVhLTEzNTctNGNjZS1iMzg1LTdhOThhMDBhZjhmNCIsInNjcmVlbiI6IlF1aXpJbnRlcmltTGVhZGVyYm9hcmQifV0sInR5cGUiOiJTbGlkb1BvbGwifQ%3D%3D" TargetMode="External" Id="rcIdd8690cfbf77f40f2" /><Relationship Type="http://schemas.openxmlformats.org/officeDocument/2006/relationships/hyperlink" Target="https://www.sli.do/features-google-slides?interaction-type=UXVpeg%3D%3D" TargetMode="External" Id="rcIdc4e3c2cf35ae46f9" /></Relationships>
</file>

<file path=ppt/slides/_rels/slide44.xml.rels>&#65279;<?xml version="1.0" encoding="utf-8"?><Relationships xmlns="http://schemas.openxmlformats.org/package/2006/relationships"><Relationship Type="http://schemas.openxmlformats.org/officeDocument/2006/relationships/notesSlide" Target="/ppt/notesSlides/notesSlide44.xml" Id="Rdddfb46facb146c5" /><Relationship Type="http://schemas.openxmlformats.org/officeDocument/2006/relationships/slideLayout" Target="/ppt/slideLayouts/slideLayout1.xml" Id="R8c8d08dc029b4c47" /></Relationships>
</file>

<file path=ppt/slides/_rels/slide440.xml.rels>&#65279;<?xml version="1.0" encoding="utf-8"?><Relationships xmlns="http://schemas.openxmlformats.org/package/2006/relationships"><Relationship Type="http://schemas.openxmlformats.org/officeDocument/2006/relationships/notesSlide" Target="/ppt/notesSlides/notesSlide440.xml" Id="R367c43fec306472e" /><Relationship Type="http://schemas.openxmlformats.org/officeDocument/2006/relationships/slideLayout" Target="/ppt/slideLayouts/slideLayout3.xml" Id="R89481a6ff564484b" /></Relationships>
</file>

<file path=ppt/slides/_rels/slide441.xml.rels>&#65279;<?xml version="1.0" encoding="utf-8"?><Relationships xmlns="http://schemas.openxmlformats.org/package/2006/relationships"><Relationship Type="http://schemas.openxmlformats.org/officeDocument/2006/relationships/image" Target="/ppt/media/image131.png" Id="R0afbf603d4524ea5" /><Relationship Type="http://schemas.openxmlformats.org/officeDocument/2006/relationships/image" Target="/ppt/media/image132.png" Id="Rc9c847a9ae8b45b7" /><Relationship Type="http://schemas.openxmlformats.org/officeDocument/2006/relationships/image" Target="/ppt/media/image136.png" Id="Rbaae5f59ef78473f" /><Relationship Type="http://schemas.openxmlformats.org/officeDocument/2006/relationships/notesSlide" Target="/ppt/notesSlides/notesSlide441.xml" Id="R5087d109c07b4df3" /><Relationship Type="http://schemas.openxmlformats.org/officeDocument/2006/relationships/slideLayout" Target="/ppt/slideLayouts/slideLayout5.xml" Id="R456b4f7d048b4f47" /><Relationship Type="http://schemas.openxmlformats.org/officeDocument/2006/relationships/hyperlink" Target="https://www.slido.com/support/gsi/how-to-change-the-design" TargetMode="External" Id="rcId31c07714cf774b29" /><Relationship Type="http://schemas.openxmlformats.org/officeDocument/2006/relationships/hyperlink" Target="https://chrome.google.com/webstore/detail/slido/dhhclfjehmpacimcdknijodpjpmppkii" TargetMode="External" Id="rcId8bde2b7ecf394a39" /><Relationship Type="http://schemas.openxmlformats.org/officeDocument/2006/relationships/hyperlink" Target="https://www.sli.do/features-google-slides?payload=eyJwb2xsUXVlc3Rpb25VdWlkIjoiMzNmNzY4NmYtMTZlNy00MzhmLTk1YjktOWQyMDFiNzM3NWVlIiwicG9sbFV1aWQiOiI1MWYzYzcyYi0wZTRlLTRiMGEtYmEyMC0zMGQyNTg0NzM0ZjQiLCJwcmVzZW50YXRpb25JZCI6IjE1eUc5RU9OTXpKZWk4OVc0V19LM1d6WDI4WlpLRllDME4zSW9Id01nWkVVIiwic2xpZGVJZCI6IlNMSURFU19BUEk0NzcxMDAzNTlfMCIsInRpbWVsaW5lIjpbeyJzY3JlZW4iOiJRdWl6R2V0UmVhZHkifSx7InBvbGxRdWVzdGlvblV1aWQiOiIzM2Y3Njg2Zi0xNmU3LTQzOGYtOTViOS05ZDIwMWI3Mzc1ZWUiLCJzaG93Q29ycmVjdEFuc3dlcnMiOmZhbHNlLCJzaG93UmVzdWx0cyI6ZmFsc2UsInZvdGluZ0xvY2tlZCI6ZmFsc2V9LHsicG9sbFF1ZXN0aW9uVXVpZCI6IjMzZjc2ODZmLTE2ZTctNDM4Zi05NWI5LTlkMjAxYjczNzVlZSIsInNob3dDb3JyZWN0QW5zd2VycyI6ZmFsc2UsInNob3dSZXN1bHRzIjp0cnVlLCJ2b3RpbmdMb2NrZWQiOnRydWV9LHsicG9sbFF1ZXN0aW9uVXVpZCI6IjMzZjc2ODZmLTE2ZTctNDM4Zi05NWI5LTlkMjAxYjczNzVlZSIsInNob3dDb3JyZWN0QW5zd2VycyI6dHJ1ZSwic2hvd1Jlc3VsdHMiOnRydWUsInZvdGluZ0xvY2tlZCI6dHJ1ZX0seyJwb2xsUXVlc3Rpb25VdWlkIjoiMzNmNzY4NmYtMTZlNy00MzhmLTk1YjktOWQyMDFiNzM3NWVlIiwic2NyZWVuIjoiUXVpekludGVyaW1MZWFkZXJib2FyZCJ9XSwidHlwZSI6IlNsaWRvUG9sbCJ9" TargetMode="External" Id="rcIdf07b53bda2a645e6" /><Relationship Type="http://schemas.openxmlformats.org/officeDocument/2006/relationships/hyperlink" Target="https://www.sli.do/features-google-slides?interaction-type=UXVpeg%3D%3D" TargetMode="External" Id="rcId009ef54f0e5947eb" /></Relationships>
</file>

<file path=ppt/slides/_rels/slide442.xml.rels>&#65279;<?xml version="1.0" encoding="utf-8"?><Relationships xmlns="http://schemas.openxmlformats.org/package/2006/relationships"><Relationship Type="http://schemas.openxmlformats.org/officeDocument/2006/relationships/notesSlide" Target="/ppt/notesSlides/notesSlide442.xml" Id="R6b14ce6084774f6f" /><Relationship Type="http://schemas.openxmlformats.org/officeDocument/2006/relationships/slideLayout" Target="/ppt/slideLayouts/slideLayout3.xml" Id="R2ad76e0fcc104502" /></Relationships>
</file>

<file path=ppt/slides/_rels/slide443.xml.rels>&#65279;<?xml version="1.0" encoding="utf-8"?><Relationships xmlns="http://schemas.openxmlformats.org/package/2006/relationships"><Relationship Type="http://schemas.openxmlformats.org/officeDocument/2006/relationships/image" Target="/ppt/media/image131.png" Id="Ra9e84f31606c43fa" /><Relationship Type="http://schemas.openxmlformats.org/officeDocument/2006/relationships/image" Target="/ppt/media/image132.png" Id="Rb21bec7b7a4d418c" /><Relationship Type="http://schemas.openxmlformats.org/officeDocument/2006/relationships/image" Target="/ppt/media/image136.png" Id="Rf67f24bedb3b42fb" /><Relationship Type="http://schemas.openxmlformats.org/officeDocument/2006/relationships/notesSlide" Target="/ppt/notesSlides/notesSlide443.xml" Id="Rb2f2473a6d874091" /><Relationship Type="http://schemas.openxmlformats.org/officeDocument/2006/relationships/slideLayout" Target="/ppt/slideLayouts/slideLayout5.xml" Id="R6acdbb0fa09140ed" /><Relationship Type="http://schemas.openxmlformats.org/officeDocument/2006/relationships/hyperlink" Target="https://www.slido.com/support/gsi/how-to-change-the-design" TargetMode="External" Id="rcId7b05d72a6e354a7a" /><Relationship Type="http://schemas.openxmlformats.org/officeDocument/2006/relationships/hyperlink" Target="https://chrome.google.com/webstore/detail/slido/dhhclfjehmpacimcdknijodpjpmppkii" TargetMode="External" Id="rcId39329497625648ed" /><Relationship Type="http://schemas.openxmlformats.org/officeDocument/2006/relationships/hyperlink" Target="https://www.sli.do/features-google-slides?payload=eyJwb2xsUXVlc3Rpb25VdWlkIjoiNDA4NjRmYTktYWVmMi00YWE0LTk3NGYtNWNmNjI2N2FiY2NlIiwicG9sbFV1aWQiOiI1MWYzYzcyYi0wZTRlLTRiMGEtYmEyMC0zMGQyNTg0NzM0ZjQiLCJwcmVzZW50YXRpb25JZCI6IjE1eUc5RU9OTXpKZWk4OVc0V19LM1d6WDI4WlpLRllDME4zSW9Id01nWkVVIiwic2xpZGVJZCI6IlNMSURFU19BUEkyMDc4OTU5OTM3XzAiLCJ0aW1lbGluZSI6W3sic2NyZWVuIjoiUXVpekdldFJlYWR5In0seyJwb2xsUXVlc3Rpb25VdWlkIjoiNDA4NjRmYTktYWVmMi00YWE0LTk3NGYtNWNmNjI2N2FiY2NlIiwic2hvd0NvcnJlY3RBbnN3ZXJzIjpmYWxzZSwic2hvd1Jlc3VsdHMiOmZhbHNlLCJ2b3RpbmdMb2NrZWQiOmZhbHNlfSx7InBvbGxRdWVzdGlvblV1aWQiOiI0MDg2NGZhOS1hZWYyLTRhYTQtOTc0Zi01Y2Y2MjY3YWJjY2UiLCJzaG93Q29ycmVjdEFuc3dlcnMiOmZhbHNlLCJzaG93UmVzdWx0cyI6dHJ1ZSwidm90aW5nTG9ja2VkIjp0cnVlfSx7InBvbGxRdWVzdGlvblV1aWQiOiI0MDg2NGZhOS1hZWYyLTRhYTQtOTc0Zi01Y2Y2MjY3YWJjY2UiLCJzaG93Q29ycmVjdEFuc3dlcnMiOnRydWUsInNob3dSZXN1bHRzIjp0cnVlLCJ2b3RpbmdMb2NrZWQiOnRydWV9LHsicG9sbFF1ZXN0aW9uVXVpZCI6IjQwODY0ZmE5LWFlZjItNGFhNC05NzRmLTVjZjYyNjdhYmNjZSIsInNjcmVlbiI6IlF1aXpJbnRlcmltTGVhZGVyYm9hcmQifV0sInR5cGUiOiJTbGlkb1BvbGwifQ%3D%3D" TargetMode="External" Id="rcId757c1e557a7c480f" /><Relationship Type="http://schemas.openxmlformats.org/officeDocument/2006/relationships/hyperlink" Target="https://www.sli.do/features-google-slides?interaction-type=UXVpeg%3D%3D" TargetMode="External" Id="rcIdad39a7ac6be94430" /></Relationships>
</file>

<file path=ppt/slides/_rels/slide444.xml.rels>&#65279;<?xml version="1.0" encoding="utf-8"?><Relationships xmlns="http://schemas.openxmlformats.org/package/2006/relationships"><Relationship Type="http://schemas.openxmlformats.org/officeDocument/2006/relationships/notesSlide" Target="/ppt/notesSlides/notesSlide444.xml" Id="R622ab1430e4c41a7" /><Relationship Type="http://schemas.openxmlformats.org/officeDocument/2006/relationships/slideLayout" Target="/ppt/slideLayouts/slideLayout3.xml" Id="R7e1904974a2d422d" /></Relationships>
</file>

<file path=ppt/slides/_rels/slide445.xml.rels>&#65279;<?xml version="1.0" encoding="utf-8"?><Relationships xmlns="http://schemas.openxmlformats.org/package/2006/relationships"><Relationship Type="http://schemas.openxmlformats.org/officeDocument/2006/relationships/image" Target="/ppt/media/image131.png" Id="R74b0dca3269643c7" /><Relationship Type="http://schemas.openxmlformats.org/officeDocument/2006/relationships/image" Target="/ppt/media/image132.png" Id="Rfe41c7436e054d25" /><Relationship Type="http://schemas.openxmlformats.org/officeDocument/2006/relationships/image" Target="/ppt/media/image136.png" Id="Rbf6459f660a7494e" /><Relationship Type="http://schemas.openxmlformats.org/officeDocument/2006/relationships/notesSlide" Target="/ppt/notesSlides/notesSlide445.xml" Id="Rb932a65671b54df2" /><Relationship Type="http://schemas.openxmlformats.org/officeDocument/2006/relationships/slideLayout" Target="/ppt/slideLayouts/slideLayout5.xml" Id="R34adb31200244bc4" /><Relationship Type="http://schemas.openxmlformats.org/officeDocument/2006/relationships/hyperlink" Target="https://www.slido.com/support/gsi/how-to-change-the-design" TargetMode="External" Id="rcIda63837cbcc3f4d58" /><Relationship Type="http://schemas.openxmlformats.org/officeDocument/2006/relationships/hyperlink" Target="https://chrome.google.com/webstore/detail/slido/dhhclfjehmpacimcdknijodpjpmppkii" TargetMode="External" Id="rcId307079ff0d6a428e" /><Relationship Type="http://schemas.openxmlformats.org/officeDocument/2006/relationships/hyperlink" Target="https://www.sli.do/features-google-slides?payload=eyJwb2xsUXVlc3Rpb25VdWlkIjoiMWJlZDIzYjgtYzU1Zi00YWUzLTljNDUtNTJkNzU4OTFiNWY3IiwicG9sbFV1aWQiOiI1MWYzYzcyYi0wZTRlLTRiMGEtYmEyMC0zMGQyNTg0NzM0ZjQiLCJwcmVzZW50YXRpb25JZCI6IjE1eUc5RU9OTXpKZWk4OVc0V19LM1d6WDI4WlpLRllDME4zSW9Id01nWkVVIiwic2xpZGVJZCI6IlNMSURFU19BUEkxNDcyNzc0MzgwXzAiLCJ0aW1lbGluZSI6W3sic2NyZWVuIjoiUXVpekdldFJlYWR5In0seyJwb2xsUXVlc3Rpb25VdWlkIjoiMWJlZDIzYjgtYzU1Zi00YWUzLTljNDUtNTJkNzU4OTFiNWY3Iiwic2hvd0NvcnJlY3RBbnN3ZXJzIjpmYWxzZSwic2hvd1Jlc3VsdHMiOmZhbHNlLCJ2b3RpbmdMb2NrZWQiOmZhbHNlfSx7InBvbGxRdWVzdGlvblV1aWQiOiIxYmVkMjNiOC1jNTVmLTRhZTMtOWM0NS01MmQ3NTg5MWI1ZjciLCJzaG93Q29ycmVjdEFuc3dlcnMiOmZhbHNlLCJzaG93UmVzdWx0cyI6dHJ1ZSwidm90aW5nTG9ja2VkIjp0cnVlfSx7InBvbGxRdWVzdGlvblV1aWQiOiIxYmVkMjNiOC1jNTVmLTRhZTMtOWM0NS01MmQ3NTg5MWI1ZjciLCJzaG93Q29ycmVjdEFuc3dlcnMiOnRydWUsInNob3dSZXN1bHRzIjp0cnVlLCJ2b3RpbmdMb2NrZWQiOnRydWV9LHsicG9sbFF1ZXN0aW9uVXVpZCI6IjFiZWQyM2I4LWM1NWYtNGFlMy05YzQ1LTUyZDc1ODkxYjVmNyIsInNjcmVlbiI6IlF1aXpJbnRlcmltTGVhZGVyYm9hcmQifV0sInR5cGUiOiJTbGlkb1BvbGwifQ%3D%3D" TargetMode="External" Id="rcId046438e1e6004960" /><Relationship Type="http://schemas.openxmlformats.org/officeDocument/2006/relationships/hyperlink" Target="https://www.sli.do/features-google-slides?interaction-type=UXVpeg%3D%3D" TargetMode="External" Id="rcIdf0b6176e92784f9a" /></Relationships>
</file>

<file path=ppt/slides/_rels/slide446.xml.rels>&#65279;<?xml version="1.0" encoding="utf-8"?><Relationships xmlns="http://schemas.openxmlformats.org/package/2006/relationships"><Relationship Type="http://schemas.openxmlformats.org/officeDocument/2006/relationships/notesSlide" Target="/ppt/notesSlides/notesSlide446.xml" Id="R502153a24d584669" /><Relationship Type="http://schemas.openxmlformats.org/officeDocument/2006/relationships/slideLayout" Target="/ppt/slideLayouts/slideLayout3.xml" Id="Rb87c1313a1714df9" /></Relationships>
</file>

<file path=ppt/slides/_rels/slide447.xml.rels>&#65279;<?xml version="1.0" encoding="utf-8"?><Relationships xmlns="http://schemas.openxmlformats.org/package/2006/relationships"><Relationship Type="http://schemas.openxmlformats.org/officeDocument/2006/relationships/image" Target="/ppt/media/image131.png" Id="Rc7018a0f7fcf469d" /><Relationship Type="http://schemas.openxmlformats.org/officeDocument/2006/relationships/image" Target="/ppt/media/image132.png" Id="R9a771eeea74245bc" /><Relationship Type="http://schemas.openxmlformats.org/officeDocument/2006/relationships/image" Target="/ppt/media/image136.png" Id="R8ebe70ea359f40a1" /><Relationship Type="http://schemas.openxmlformats.org/officeDocument/2006/relationships/notesSlide" Target="/ppt/notesSlides/notesSlide447.xml" Id="R8cb404af55fa4b74" /><Relationship Type="http://schemas.openxmlformats.org/officeDocument/2006/relationships/slideLayout" Target="/ppt/slideLayouts/slideLayout5.xml" Id="R61f352a7bff4403c" /><Relationship Type="http://schemas.openxmlformats.org/officeDocument/2006/relationships/hyperlink" Target="https://www.slido.com/support/gsi/how-to-change-the-design" TargetMode="External" Id="rcId17d948c3df1543bf" /><Relationship Type="http://schemas.openxmlformats.org/officeDocument/2006/relationships/hyperlink" Target="https://chrome.google.com/webstore/detail/slido/dhhclfjehmpacimcdknijodpjpmppkii" TargetMode="External" Id="rcIdd81d94ef4680455f" /><Relationship Type="http://schemas.openxmlformats.org/officeDocument/2006/relationships/hyperlink" Target="https://www.sli.do/features-google-slides?payload=eyJwb2xsUXVlc3Rpb25VdWlkIjoiNDZjYTZhNWYtMTY4Ny00Yjg3LWEwMDQtZmQ0MTExMTExMDc1IiwicG9sbFV1aWQiOiI1MWYzYzcyYi0wZTRlLTRiMGEtYmEyMC0zMGQyNTg0NzM0ZjQiLCJwcmVzZW50YXRpb25JZCI6IjE1eUc5RU9OTXpKZWk4OVc0V19LM1d6WDI4WlpLRllDME4zSW9Id01nWkVVIiwic2xpZGVJZCI6IlNMSURFU19BUEkxMDE1NDM0OTM3XzAiLCJ0aW1lbGluZSI6W3sic2NyZWVuIjoiUXVpekdldFJlYWR5In0seyJwb2xsUXVlc3Rpb25VdWlkIjoiNDZjYTZhNWYtMTY4Ny00Yjg3LWEwMDQtZmQ0MTExMTExMDc1Iiwic2hvd0NvcnJlY3RBbnN3ZXJzIjpmYWxzZSwic2hvd1Jlc3VsdHMiOmZhbHNlLCJ2b3RpbmdMb2NrZWQiOmZhbHNlfSx7InBvbGxRdWVzdGlvblV1aWQiOiI0NmNhNmE1Zi0xNjg3LTRiODctYTAwNC1mZDQxMTExMTEwNzUiLCJzaG93Q29ycmVjdEFuc3dlcnMiOmZhbHNlLCJzaG93UmVzdWx0cyI6dHJ1ZSwidm90aW5nTG9ja2VkIjp0cnVlfSx7InBvbGxRdWVzdGlvblV1aWQiOiI0NmNhNmE1Zi0xNjg3LTRiODctYTAwNC1mZDQxMTExMTEwNzUiLCJzaG93Q29ycmVjdEFuc3dlcnMiOnRydWUsInNob3dSZXN1bHRzIjp0cnVlLCJ2b3RpbmdMb2NrZWQiOnRydWV9LHsicG9sbFF1ZXN0aW9uVXVpZCI6IjQ2Y2E2YTVmLTE2ODctNGI4Ny1hMDA0LWZkNDExMTExMTA3NSIsInNjcmVlbiI6IlF1aXpJbnRlcmltTGVhZGVyYm9hcmQifV0sInR5cGUiOiJTbGlkb1BvbGwifQ%3D%3D" TargetMode="External" Id="rcIde4e25c4b3db34997" /><Relationship Type="http://schemas.openxmlformats.org/officeDocument/2006/relationships/hyperlink" Target="https://www.sli.do/features-google-slides?interaction-type=UXVpeg%3D%3D" TargetMode="External" Id="rcIdd3f7ce72ade54c8e" /></Relationships>
</file>

<file path=ppt/slides/_rels/slide448.xml.rels>&#65279;<?xml version="1.0" encoding="utf-8"?><Relationships xmlns="http://schemas.openxmlformats.org/package/2006/relationships"><Relationship Type="http://schemas.openxmlformats.org/officeDocument/2006/relationships/notesSlide" Target="/ppt/notesSlides/notesSlide448.xml" Id="Ra31810f995a646b5" /><Relationship Type="http://schemas.openxmlformats.org/officeDocument/2006/relationships/slideLayout" Target="/ppt/slideLayouts/slideLayout3.xml" Id="R5c2b00b619dc4f09" /></Relationships>
</file>

<file path=ppt/slides/_rels/slide449.xml.rels>&#65279;<?xml version="1.0" encoding="utf-8"?><Relationships xmlns="http://schemas.openxmlformats.org/package/2006/relationships"><Relationship Type="http://schemas.openxmlformats.org/officeDocument/2006/relationships/image" Target="/ppt/media/image131.png" Id="R4b9902d7b2514dee" /><Relationship Type="http://schemas.openxmlformats.org/officeDocument/2006/relationships/image" Target="/ppt/media/image132.png" Id="R8c8c5c4553ea4d60" /><Relationship Type="http://schemas.openxmlformats.org/officeDocument/2006/relationships/image" Target="/ppt/media/image136.png" Id="R0439d88ecac44a93" /><Relationship Type="http://schemas.openxmlformats.org/officeDocument/2006/relationships/notesSlide" Target="/ppt/notesSlides/notesSlide449.xml" Id="R3b5b07996fd8496e" /><Relationship Type="http://schemas.openxmlformats.org/officeDocument/2006/relationships/slideLayout" Target="/ppt/slideLayouts/slideLayout5.xml" Id="Rd7dcfaadc8fc4b16" /><Relationship Type="http://schemas.openxmlformats.org/officeDocument/2006/relationships/hyperlink" Target="https://www.slido.com/support/gsi/how-to-change-the-design" TargetMode="External" Id="rcId21a4e47a396841fa" /><Relationship Type="http://schemas.openxmlformats.org/officeDocument/2006/relationships/hyperlink" Target="https://chrome.google.com/webstore/detail/slido/dhhclfjehmpacimcdknijodpjpmppkii" TargetMode="External" Id="rcIdf46e47c609b44314" /><Relationship Type="http://schemas.openxmlformats.org/officeDocument/2006/relationships/hyperlink" Target="https://www.sli.do/features-google-slides?payload=eyJwb2xsUXVlc3Rpb25VdWlkIjoiM2I0ODU0ZTItMTFiNy00NDQ2LTllYWYtZjZkZDk4YTNkZGIwIiwicG9sbFV1aWQiOiI1MWYzYzcyYi0wZTRlLTRiMGEtYmEyMC0zMGQyNTg0NzM0ZjQiLCJwcmVzZW50YXRpb25JZCI6IjE1eUc5RU9OTXpKZWk4OVc0V19LM1d6WDI4WlpLRllDME4zSW9Id01nWkVVIiwic2xpZGVJZCI6IlNMSURFU19BUEkxOTk4MjU5ODY5XzAiLCJ0aW1lbGluZSI6W3sic2NyZWVuIjoiUXVpekdldFJlYWR5In0seyJwb2xsUXVlc3Rpb25VdWlkIjoiM2I0ODU0ZTItMTFiNy00NDQ2LTllYWYtZjZkZDk4YTNkZGIwIiwic2hvd0NvcnJlY3RBbnN3ZXJzIjpmYWxzZSwic2hvd1Jlc3VsdHMiOmZhbHNlLCJ2b3RpbmdMb2NrZWQiOmZhbHNlfSx7InBvbGxRdWVzdGlvblV1aWQiOiIzYjQ4NTRlMi0xMWI3LTQ0NDYtOWVhZi1mNmRkOThhM2RkYjAiLCJzaG93Q29ycmVjdEFuc3dlcnMiOmZhbHNlLCJzaG93UmVzdWx0cyI6dHJ1ZSwidm90aW5nTG9ja2VkIjp0cnVlfSx7InBvbGxRdWVzdGlvblV1aWQiOiIzYjQ4NTRlMi0xMWI3LTQ0NDYtOWVhZi1mNmRkOThhM2RkYjAiLCJzaG93Q29ycmVjdEFuc3dlcnMiOnRydWUsInNob3dSZXN1bHRzIjp0cnVlLCJ2b3RpbmdMb2NrZWQiOnRydWV9LHsicG9sbFF1ZXN0aW9uVXVpZCI6IjNiNDg1NGUyLTExYjctNDQ0Ni05ZWFmLWY2ZGQ5OGEzZGRiMCIsInNjcmVlbiI6IlF1aXpJbnRlcmltTGVhZGVyYm9hcmQifV0sInR5cGUiOiJTbGlkb1BvbGwifQ%3D%3D" TargetMode="External" Id="rcId84772f5719f34755" /><Relationship Type="http://schemas.openxmlformats.org/officeDocument/2006/relationships/hyperlink" Target="https://www.sli.do/features-google-slides?interaction-type=UXVpeg%3D%3D" TargetMode="External" Id="rcIdb951202294bd4fa6" /></Relationships>
</file>

<file path=ppt/slides/_rels/slide45.xml.rels>&#65279;<?xml version="1.0" encoding="utf-8"?><Relationships xmlns="http://schemas.openxmlformats.org/package/2006/relationships"><Relationship Type="http://schemas.openxmlformats.org/officeDocument/2006/relationships/notesSlide" Target="/ppt/notesSlides/notesSlide45.xml" Id="R611637ab747c45ff" /><Relationship Type="http://schemas.openxmlformats.org/officeDocument/2006/relationships/slideLayout" Target="/ppt/slideLayouts/slideLayout3.xml" Id="Rf2de7201c8c54d0a" /></Relationships>
</file>

<file path=ppt/slides/_rels/slide450.xml.rels>&#65279;<?xml version="1.0" encoding="utf-8"?><Relationships xmlns="http://schemas.openxmlformats.org/package/2006/relationships"><Relationship Type="http://schemas.openxmlformats.org/officeDocument/2006/relationships/notesSlide" Target="/ppt/notesSlides/notesSlide450.xml" Id="R8c6965b8cbec4efa" /><Relationship Type="http://schemas.openxmlformats.org/officeDocument/2006/relationships/slideLayout" Target="/ppt/slideLayouts/slideLayout3.xml" Id="R42bbcfd286784ad1" /></Relationships>
</file>

<file path=ppt/slides/_rels/slide451.xml.rels>&#65279;<?xml version="1.0" encoding="utf-8"?><Relationships xmlns="http://schemas.openxmlformats.org/package/2006/relationships"><Relationship Type="http://schemas.openxmlformats.org/officeDocument/2006/relationships/image" Target="/ppt/media/image131.png" Id="Rf257ef3feb7b4040" /><Relationship Type="http://schemas.openxmlformats.org/officeDocument/2006/relationships/image" Target="/ppt/media/image132.png" Id="Rbc45f820c55e4aa0" /><Relationship Type="http://schemas.openxmlformats.org/officeDocument/2006/relationships/image" Target="/ppt/media/image136.png" Id="R041d2bd7f2654721" /><Relationship Type="http://schemas.openxmlformats.org/officeDocument/2006/relationships/notesSlide" Target="/ppt/notesSlides/notesSlide451.xml" Id="R230ee927181b42e6" /><Relationship Type="http://schemas.openxmlformats.org/officeDocument/2006/relationships/slideLayout" Target="/ppt/slideLayouts/slideLayout5.xml" Id="Rec357da3b9bd445e" /><Relationship Type="http://schemas.openxmlformats.org/officeDocument/2006/relationships/hyperlink" Target="https://www.slido.com/support/gsi/how-to-change-the-design" TargetMode="External" Id="rcId3b9860aca31d4540" /><Relationship Type="http://schemas.openxmlformats.org/officeDocument/2006/relationships/hyperlink" Target="https://chrome.google.com/webstore/detail/slido/dhhclfjehmpacimcdknijodpjpmppkii" TargetMode="External" Id="rcId7955e5d2271d430a" /><Relationship Type="http://schemas.openxmlformats.org/officeDocument/2006/relationships/hyperlink" Target="https://www.sli.do/features-google-slides?payload=eyJwb2xsUXVlc3Rpb25VdWlkIjoiNDQwZDI2ZjQtMDBhYi00NzlmLTk0YTUtNzBkYjA2ZjgxYjRhIiwicG9sbFV1aWQiOiI1MWYzYzcyYi0wZTRlLTRiMGEtYmEyMC0zMGQyNTg0NzM0ZjQiLCJwcmVzZW50YXRpb25JZCI6IjE1eUc5RU9OTXpKZWk4OVc0V19LM1d6WDI4WlpLRllDME4zSW9Id01nWkVVIiwic2xpZGVJZCI6IlNMSURFU19BUEkxNTE2MTYyMjcyXzAiLCJ0aW1lbGluZSI6W3sic2NyZWVuIjoiUXVpekdldFJlYWR5In0seyJwb2xsUXVlc3Rpb25VdWlkIjoiNDQwZDI2ZjQtMDBhYi00NzlmLTk0YTUtNzBkYjA2ZjgxYjRhIiwic2hvd0NvcnJlY3RBbnN3ZXJzIjpmYWxzZSwic2hvd1Jlc3VsdHMiOmZhbHNlLCJ2b3RpbmdMb2NrZWQiOmZhbHNlfSx7InBvbGxRdWVzdGlvblV1aWQiOiI0NDBkMjZmNC0wMGFiLTQ3OWYtOTRhNS03MGRiMDZmODFiNGEiLCJzaG93Q29ycmVjdEFuc3dlcnMiOmZhbHNlLCJzaG93UmVzdWx0cyI6dHJ1ZSwidm90aW5nTG9ja2VkIjp0cnVlfSx7InBvbGxRdWVzdGlvblV1aWQiOiI0NDBkMjZmNC0wMGFiLTQ3OWYtOTRhNS03MGRiMDZmODFiNGEiLCJzaG93Q29ycmVjdEFuc3dlcnMiOnRydWUsInNob3dSZXN1bHRzIjp0cnVlLCJ2b3RpbmdMb2NrZWQiOnRydWV9LHsicG9sbFF1ZXN0aW9uVXVpZCI6IjQ0MGQyNmY0LTAwYWItNDc5Zi05NGE1LTcwZGIwNmY4MWI0YSIsInNjcmVlbiI6IlF1aXpJbnRlcmltTGVhZGVyYm9hcmQifV0sInR5cGUiOiJTbGlkb1BvbGwifQ%3D%3D" TargetMode="External" Id="rcId62695d59c881470e" /><Relationship Type="http://schemas.openxmlformats.org/officeDocument/2006/relationships/hyperlink" Target="https://www.sli.do/features-google-slides?interaction-type=UXVpeg%3D%3D" TargetMode="External" Id="rcIde14a55ad6b514d42" /></Relationships>
</file>

<file path=ppt/slides/_rels/slide452.xml.rels>&#65279;<?xml version="1.0" encoding="utf-8"?><Relationships xmlns="http://schemas.openxmlformats.org/package/2006/relationships"><Relationship Type="http://schemas.openxmlformats.org/officeDocument/2006/relationships/notesSlide" Target="/ppt/notesSlides/notesSlide452.xml" Id="Rb1ee9234f6ce413f" /><Relationship Type="http://schemas.openxmlformats.org/officeDocument/2006/relationships/slideLayout" Target="/ppt/slideLayouts/slideLayout3.xml" Id="R0ec2598e620e44f4" /></Relationships>
</file>

<file path=ppt/slides/_rels/slide453.xml.rels>&#65279;<?xml version="1.0" encoding="utf-8"?><Relationships xmlns="http://schemas.openxmlformats.org/package/2006/relationships"><Relationship Type="http://schemas.openxmlformats.org/officeDocument/2006/relationships/image" Target="/ppt/media/image154.png" Id="Re5e647a15b00422c" /><Relationship Type="http://schemas.openxmlformats.org/officeDocument/2006/relationships/notesSlide" Target="/ppt/notesSlides/notesSlide453.xml" Id="R45cf578d4b0c4180" /><Relationship Type="http://schemas.openxmlformats.org/officeDocument/2006/relationships/slideLayout" Target="/ppt/slideLayouts/slideLayout3.xml" Id="Ra7a97622957d47c8" /></Relationships>
</file>

<file path=ppt/slides/_rels/slide454.xml.rels>&#65279;<?xml version="1.0" encoding="utf-8"?><Relationships xmlns="http://schemas.openxmlformats.org/package/2006/relationships"><Relationship Type="http://schemas.openxmlformats.org/officeDocument/2006/relationships/image" Target="/ppt/media/image131.png" Id="Rbe08db278d294078" /><Relationship Type="http://schemas.openxmlformats.org/officeDocument/2006/relationships/image" Target="/ppt/media/image132.png" Id="R796470b3e2ec443b" /><Relationship Type="http://schemas.openxmlformats.org/officeDocument/2006/relationships/image" Target="/ppt/media/image136.png" Id="R9955a0bccb834028" /><Relationship Type="http://schemas.openxmlformats.org/officeDocument/2006/relationships/notesSlide" Target="/ppt/notesSlides/notesSlide454.xml" Id="R5d81a671b745496b" /><Relationship Type="http://schemas.openxmlformats.org/officeDocument/2006/relationships/slideLayout" Target="/ppt/slideLayouts/slideLayout5.xml" Id="Rd25ba0103e754824" /><Relationship Type="http://schemas.openxmlformats.org/officeDocument/2006/relationships/hyperlink" Target="https://www.slido.com/support/gsi/how-to-change-the-design" TargetMode="External" Id="rcId734e52e684104a3e" /><Relationship Type="http://schemas.openxmlformats.org/officeDocument/2006/relationships/hyperlink" Target="https://chrome.google.com/webstore/detail/slido/dhhclfjehmpacimcdknijodpjpmppkii" TargetMode="External" Id="rcId2f894cfebe01447a" /><Relationship Type="http://schemas.openxmlformats.org/officeDocument/2006/relationships/hyperlink" Target="https://www.sli.do/features-google-slides?payload=eyJwb2xsUXVlc3Rpb25VdWlkIjoiMzhjN2QwNzItMzEwOC00OGYyLTgzYmYtZmUxNzNjMzJjMGUwIiwicG9sbFV1aWQiOiI1MWYzYzcyYi0wZTRlLTRiMGEtYmEyMC0zMGQyNTg0NzM0ZjQiLCJwcmVzZW50YXRpb25JZCI6IjE1eUc5RU9OTXpKZWk4OVc0V19LM1d6WDI4WlpLRllDME4zSW9Id01nWkVVIiwic2xpZGVJZCI6IlNMSURFU19BUEkxNjgzMzMwNTE1XzAiLCJ0aW1lbGluZSI6W3sic2NyZWVuIjoiUXVpekdldFJlYWR5In0seyJwb2xsUXVlc3Rpb25VdWlkIjoiMzhjN2QwNzItMzEwOC00OGYyLTgzYmYtZmUxNzNjMzJjMGUwIiwic2hvd0NvcnJlY3RBbnN3ZXJzIjpmYWxzZSwic2hvd1Jlc3VsdHMiOmZhbHNlLCJ2b3RpbmdMb2NrZWQiOmZhbHNlfSx7InBvbGxRdWVzdGlvblV1aWQiOiIzOGM3ZDA3Mi0zMTA4LTQ4ZjItODNiZi1mZTE3M2MzMmMwZTAiLCJzaG93Q29ycmVjdEFuc3dlcnMiOmZhbHNlLCJzaG93UmVzdWx0cyI6dHJ1ZSwidm90aW5nTG9ja2VkIjp0cnVlfSx7InBvbGxRdWVzdGlvblV1aWQiOiIzOGM3ZDA3Mi0zMTA4LTQ4ZjItODNiZi1mZTE3M2MzMmMwZTAiLCJzaG93Q29ycmVjdEFuc3dlcnMiOnRydWUsInNob3dSZXN1bHRzIjp0cnVlLCJ2b3RpbmdMb2NrZWQiOnRydWV9LHsicG9sbFF1ZXN0aW9uVXVpZCI6IjM4YzdkMDcyLTMxMDgtNDhmMi04M2JmLWZlMTczYzMyYzBlMCIsInNjcmVlbiI6IlF1aXpMZWFkZXJib2FyZCIsInNob3dDb3JyZWN0QW5zd2VycyI6dHJ1ZSwic2hvd1Jlc3VsdHMiOnRydWUsInZvdGluZ0xvY2tlZCI6dHJ1ZX1dLCJ0eXBlIjoiU2xpZG9Qb2xsIn0%3D" TargetMode="External" Id="rcId8622e12aea3c4c39" /><Relationship Type="http://schemas.openxmlformats.org/officeDocument/2006/relationships/hyperlink" Target="https://www.sli.do/features-google-slides?interaction-type=UXVpeg%3D%3D" TargetMode="External" Id="rcId43ea20a5000b445b" /></Relationships>
</file>

<file path=ppt/slides/_rels/slide455.xml.rels>&#65279;<?xml version="1.0" encoding="utf-8"?><Relationships xmlns="http://schemas.openxmlformats.org/package/2006/relationships"><Relationship Type="http://schemas.openxmlformats.org/officeDocument/2006/relationships/image" Target="/ppt/media/image130.png" Id="R0c52c1e110384e59" /><Relationship Type="http://schemas.openxmlformats.org/officeDocument/2006/relationships/image" Target="/ppt/media/image131.png" Id="R4f510473804d483e" /><Relationship Type="http://schemas.openxmlformats.org/officeDocument/2006/relationships/image" Target="/ppt/media/image132.png" Id="Rdcaeeac877f74090" /><Relationship Type="http://schemas.openxmlformats.org/officeDocument/2006/relationships/notesSlide" Target="/ppt/notesSlides/notesSlide455.xml" Id="R681fd9c5a0954803" /><Relationship Type="http://schemas.openxmlformats.org/officeDocument/2006/relationships/slideLayout" Target="/ppt/slideLayouts/slideLayout5.xml" Id="R20ab7a048f4f4e7e" /><Relationship Type="http://schemas.openxmlformats.org/officeDocument/2006/relationships/hyperlink" Target="https://www.slido.com/support/gsi/how-to-change-the-design" TargetMode="External" Id="rcId3f95059fa25c4425" /><Relationship Type="http://schemas.openxmlformats.org/officeDocument/2006/relationships/hyperlink" Target="https://www.sli.do/features-google-slides?interaction-type=Sm9pbg%3D%3D" TargetMode="External" Id="rcId6892a6c3f3014932" /><Relationship Type="http://schemas.openxmlformats.org/officeDocument/2006/relationships/hyperlink" Target="https://chrome.google.com/webstore/detail/slido/dhhclfjehmpacimcdknijodpjpmppkii" TargetMode="External" Id="rcIdf0872bc9ea39451e" /><Relationship Type="http://schemas.openxmlformats.org/officeDocument/2006/relationships/hyperlink" Target="https://www.sli.do/features-google-slides?payload=eyJwcmVzZW50YXRpb25JZCI6IjFCcE1uQ1pVY0RjQUhGRHRoZHdoWXJZM1JPME9CMEJQRVVaSTM3NXFQbzNjIiwic2xpZGVJZCI6IlNMSURFU19BUEk3MzY2Njc5MDlfMCIsInR5cGUiOiJTbGlkb0pvaW5pbmcifQ%3D%3D" TargetMode="External" Id="rcId9f0caea9ce8d4359" /></Relationships>
</file>

<file path=ppt/slides/_rels/slide456.xml.rels>&#65279;<?xml version="1.0" encoding="utf-8"?><Relationships xmlns="http://schemas.openxmlformats.org/package/2006/relationships"><Relationship Type="http://schemas.openxmlformats.org/officeDocument/2006/relationships/image" Target="/ppt/media/image131.png" Id="Ra8b5f640462b4305" /><Relationship Type="http://schemas.openxmlformats.org/officeDocument/2006/relationships/image" Target="/ppt/media/image132.png" Id="R492ec69245174b35" /><Relationship Type="http://schemas.openxmlformats.org/officeDocument/2006/relationships/image" Target="/ppt/media/image133.png" Id="R3dcf0a761ba6480e" /><Relationship Type="http://schemas.openxmlformats.org/officeDocument/2006/relationships/notesSlide" Target="/ppt/notesSlides/notesSlide456.xml" Id="R1e1d3b514ae947e8" /><Relationship Type="http://schemas.openxmlformats.org/officeDocument/2006/relationships/slideLayout" Target="/ppt/slideLayouts/slideLayout5.xml" Id="R0b58c98b2e234a64" /><Relationship Type="http://schemas.openxmlformats.org/officeDocument/2006/relationships/hyperlink" Target="https://www.slido.com/support/gsi/how-to-change-the-design" TargetMode="External" Id="rcId23ec2b68878240d0" /><Relationship Type="http://schemas.openxmlformats.org/officeDocument/2006/relationships/hyperlink" Target="https://chrome.google.com/webstore/detail/slido/dhhclfjehmpacimcdknijodpjpmppkii" TargetMode="External" Id="rcId5bf22c5d58ce4b2b" /><Relationship Type="http://schemas.openxmlformats.org/officeDocument/2006/relationships/hyperlink" Target="https://www.sli.do/features-google-slides?payload=eyJwb2xsVXVpZCI6ImJlMTYyNzllLTBiNDYtNGIwMy04YjQ4LWI5Y2IxMTY0YzJhZSIsInByZXNlbnRhdGlvbklkIjoiMUJwTW5DWlVjRGNBSEZEdGhkd2hZclkzUk8wT0IwQlBFVVpJMzc1cVBvM2MiLCJzbGlkZUlkIjoiU0xJREVTX0FQSTc0NDU3MjIyMl8wIiwidGltZWxpbmUiOlt7InNob3dSZXN1bHRzIjp0cnVlLCJwb2xsUXVlc3Rpb25VdWlkIjoiMmJiMmM2Y2MtMzVlZC00ODQzLTkwMzgtMzk5MDI4Zjk2YTI5In1dLCJ0eXBlIjoiU2xpZG9Qb2xsIn0%3D" TargetMode="External" Id="rcId43bc0c54a2014ba4" /><Relationship Type="http://schemas.openxmlformats.org/officeDocument/2006/relationships/hyperlink" Target="https://www.sli.do/features-google-slides?interaction-type=V29yZENsb3Vk" TargetMode="External" Id="rcIdc52f130b79dd4588" /></Relationships>
</file>

<file path=ppt/slides/_rels/slide457.xml.rels>&#65279;<?xml version="1.0" encoding="utf-8"?><Relationships xmlns="http://schemas.openxmlformats.org/package/2006/relationships"><Relationship Type="http://schemas.openxmlformats.org/officeDocument/2006/relationships/image" Target="/ppt/media/image133.png" Id="R82c53e94138c4254" /><Relationship Type="http://schemas.openxmlformats.org/officeDocument/2006/relationships/image" Target="/ppt/media/image131.png" Id="R056cf64122e445ed" /><Relationship Type="http://schemas.openxmlformats.org/officeDocument/2006/relationships/image" Target="/ppt/media/image132.png" Id="Rd1a34f7eb750405f" /><Relationship Type="http://schemas.openxmlformats.org/officeDocument/2006/relationships/notesSlide" Target="/ppt/notesSlides/notesSlide457.xml" Id="R9f0ba1224e2442dd" /><Relationship Type="http://schemas.openxmlformats.org/officeDocument/2006/relationships/slideLayout" Target="/ppt/slideLayouts/slideLayout5.xml" Id="R373f7bd0085a40df" /><Relationship Type="http://schemas.openxmlformats.org/officeDocument/2006/relationships/hyperlink" Target="https://www.slido.com/support/gsi/how-to-change-the-design" TargetMode="External" Id="rcIdce428023e924425b" /><Relationship Type="http://schemas.openxmlformats.org/officeDocument/2006/relationships/hyperlink" Target="https://www.sli.do/features-google-slides?interaction-type=V29yZENsb3Vk" TargetMode="External" Id="rcIdb5410fc77e264484" /><Relationship Type="http://schemas.openxmlformats.org/officeDocument/2006/relationships/hyperlink" Target="https://chrome.google.com/webstore/detail/slido/dhhclfjehmpacimcdknijodpjpmppkii" TargetMode="External" Id="rcId1b0e21491b204552" /><Relationship Type="http://schemas.openxmlformats.org/officeDocument/2006/relationships/hyperlink" Target="https://www.sli.do/features-google-slides?payload=eyJwb2xsVXVpZCI6IjNhN2RkNDM4LTBlNDctNDhmZS1hNzU1LTI4NThlMDI2YzBhMSIsInByZXNlbnRhdGlvbklkIjoiMUJwTW5DWlVjRGNBSEZEdGhkd2hZclkzUk8wT0IwQlBFVVpJMzc1cVBvM2MiLCJzbGlkZUlkIjoiU0xJREVTX0FQSTEzNDk1MjM3MjlfMCIsInRpbWVsaW5lIjpbeyJzaG93UmVzdWx0cyI6dHJ1ZSwicG9sbFF1ZXN0aW9uVXVpZCI6Ijg2NWI2MWU4LWJlMTEtNDYwYy04MDI0LTU5OGJiMTFkNGE2MSJ9XSwidHlwZSI6IlNsaWRvUG9sbCJ9" TargetMode="External" Id="rcId0223637ae7994717" /></Relationships>
</file>

<file path=ppt/slides/_rels/slide458.xml.rels>&#65279;<?xml version="1.0" encoding="utf-8"?><Relationships xmlns="http://schemas.openxmlformats.org/package/2006/relationships"><Relationship Type="http://schemas.openxmlformats.org/officeDocument/2006/relationships/image" Target="/ppt/media/image133.png" Id="R64d5d34e21f34a3c" /><Relationship Type="http://schemas.openxmlformats.org/officeDocument/2006/relationships/image" Target="/ppt/media/image131.png" Id="R2d1dd65ba0d74f05" /><Relationship Type="http://schemas.openxmlformats.org/officeDocument/2006/relationships/image" Target="/ppt/media/image132.png" Id="Ra75f8095d19f4e31" /><Relationship Type="http://schemas.openxmlformats.org/officeDocument/2006/relationships/notesSlide" Target="/ppt/notesSlides/notesSlide458.xml" Id="R9f4887a9981b4473" /><Relationship Type="http://schemas.openxmlformats.org/officeDocument/2006/relationships/slideLayout" Target="/ppt/slideLayouts/slideLayout5.xml" Id="R3af3471320274145" /><Relationship Type="http://schemas.openxmlformats.org/officeDocument/2006/relationships/hyperlink" Target="https://www.slido.com/support/gsi/how-to-change-the-design" TargetMode="External" Id="rcId84cc76a21b8b4e35" /><Relationship Type="http://schemas.openxmlformats.org/officeDocument/2006/relationships/hyperlink" Target="https://www.sli.do/features-google-slides?interaction-type=V29yZENsb3Vk" TargetMode="External" Id="rcIdc5855c2ed96049df" /><Relationship Type="http://schemas.openxmlformats.org/officeDocument/2006/relationships/hyperlink" Target="https://chrome.google.com/webstore/detail/slido/dhhclfjehmpacimcdknijodpjpmppkii" TargetMode="External" Id="rcId49632a954b2241b8" /><Relationship Type="http://schemas.openxmlformats.org/officeDocument/2006/relationships/hyperlink" Target="https://www.sli.do/features-google-slides?payload=eyJwb2xsVXVpZCI6IjRiMmZhYmE0LWZhMWUtNDY1MS1hOGI1LTE1ZTMyNzhmYzM5NCIsInByZXNlbnRhdGlvbklkIjoiMUJwTW5DWlVjRGNBSEZEdGhkd2hZclkzUk8wT0IwQlBFVVpJMzc1cVBvM2MiLCJzbGlkZUlkIjoiU0xJREVTX0FQSTIyOTc3MzU3XzAiLCJ0aW1lbGluZSI6W3sic2hvd1Jlc3VsdHMiOnRydWUsInBvbGxRdWVzdGlvblV1aWQiOiI5YzEyNzk1MS0zZjdhLTQxZGUtODcyMy01M2VlZDM4ODJjOTYifV0sInR5cGUiOiJTbGlkb1BvbGwifQ%3D%3D" TargetMode="External" Id="rcId5a2e33c68d264d21" /></Relationships>
</file>

<file path=ppt/slides/_rels/slide459.xml.rels>&#65279;<?xml version="1.0" encoding="utf-8"?><Relationships xmlns="http://schemas.openxmlformats.org/package/2006/relationships"><Relationship Type="http://schemas.openxmlformats.org/officeDocument/2006/relationships/notesSlide" Target="/ppt/notesSlides/notesSlide459.xml" Id="Rcdd7851f5c3545a5" /><Relationship Type="http://schemas.openxmlformats.org/officeDocument/2006/relationships/slideLayout" Target="/ppt/slideLayouts/slideLayout1.xml" Id="R24758649fc2f4c5c" /></Relationships>
</file>

<file path=ppt/slides/_rels/slide46.xml.rels>&#65279;<?xml version="1.0" encoding="utf-8"?><Relationships xmlns="http://schemas.openxmlformats.org/package/2006/relationships"><Relationship Type="http://schemas.openxmlformats.org/officeDocument/2006/relationships/image" Target="/ppt/media/image19.png" Id="R878931bfff8747d7" /><Relationship Type="http://schemas.openxmlformats.org/officeDocument/2006/relationships/notesSlide" Target="/ppt/notesSlides/notesSlide46.xml" Id="R5d09eb05c2854699" /><Relationship Type="http://schemas.openxmlformats.org/officeDocument/2006/relationships/slideLayout" Target="/ppt/slideLayouts/slideLayout3.xml" Id="Rbd69d83d5de84ea2" /></Relationships>
</file>

<file path=ppt/slides/_rels/slide460.xml.rels>&#65279;<?xml version="1.0" encoding="utf-8"?><Relationships xmlns="http://schemas.openxmlformats.org/package/2006/relationships"><Relationship Type="http://schemas.openxmlformats.org/officeDocument/2006/relationships/image" Target="/ppt/media/image2.png" Id="R09cd2cb948bd4f02" /><Relationship Type="http://schemas.openxmlformats.org/officeDocument/2006/relationships/notesSlide" Target="/ppt/notesSlides/notesSlide460.xml" Id="R3a13599f9fa44fbb" /><Relationship Type="http://schemas.openxmlformats.org/officeDocument/2006/relationships/slideLayout" Target="/ppt/slideLayouts/slideLayout3.xml" Id="R4b21466dcb914e8e" /></Relationships>
</file>

<file path=ppt/slides/_rels/slide461.xml.rels>&#65279;<?xml version="1.0" encoding="utf-8"?><Relationships xmlns="http://schemas.openxmlformats.org/package/2006/relationships"><Relationship Type="http://schemas.openxmlformats.org/officeDocument/2006/relationships/image" Target="/ppt/media/image155.png" Id="R368861e719954803" /><Relationship Type="http://schemas.openxmlformats.org/officeDocument/2006/relationships/image" Target="/ppt/media/image156.png" Id="R6ce1a36f0f94421d" /><Relationship Type="http://schemas.openxmlformats.org/officeDocument/2006/relationships/notesSlide" Target="/ppt/notesSlides/notesSlide461.xml" Id="R06ed587adcd64ca3" /><Relationship Type="http://schemas.openxmlformats.org/officeDocument/2006/relationships/slideLayout" Target="/ppt/slideLayouts/slideLayout3.xml" Id="R748f3ebb318447a9" /></Relationships>
</file>

<file path=ppt/slides/_rels/slide462.xml.rels>&#65279;<?xml version="1.0" encoding="utf-8"?><Relationships xmlns="http://schemas.openxmlformats.org/package/2006/relationships"><Relationship Type="http://schemas.openxmlformats.org/officeDocument/2006/relationships/image" Target="/ppt/media/image157.png" Id="R52f9da0eb4fe4674" /><Relationship Type="http://schemas.openxmlformats.org/officeDocument/2006/relationships/notesSlide" Target="/ppt/notesSlides/notesSlide462.xml" Id="Rdc20ecc704e74279" /><Relationship Type="http://schemas.openxmlformats.org/officeDocument/2006/relationships/slideLayout" Target="/ppt/slideLayouts/slideLayout3.xml" Id="R222048e1bb3f4280" /></Relationships>
</file>

<file path=ppt/slides/_rels/slide463.xml.rels>&#65279;<?xml version="1.0" encoding="utf-8"?><Relationships xmlns="http://schemas.openxmlformats.org/package/2006/relationships"><Relationship Type="http://schemas.openxmlformats.org/officeDocument/2006/relationships/image" Target="/ppt/media/image158.png" Id="R025dd02fa73c49f0" /><Relationship Type="http://schemas.openxmlformats.org/officeDocument/2006/relationships/notesSlide" Target="/ppt/notesSlides/notesSlide463.xml" Id="R2d55afa4df71443a" /><Relationship Type="http://schemas.openxmlformats.org/officeDocument/2006/relationships/slideLayout" Target="/ppt/slideLayouts/slideLayout3.xml" Id="R86bc792b4e624645" /></Relationships>
</file>

<file path=ppt/slides/_rels/slide464.xml.rels>&#65279;<?xml version="1.0" encoding="utf-8"?><Relationships xmlns="http://schemas.openxmlformats.org/package/2006/relationships"><Relationship Type="http://schemas.openxmlformats.org/officeDocument/2006/relationships/image" Target="/ppt/media/image159.png" Id="R107dc3b1e0a94050" /><Relationship Type="http://schemas.openxmlformats.org/officeDocument/2006/relationships/notesSlide" Target="/ppt/notesSlides/notesSlide464.xml" Id="R7e0e9ca5669c4000" /><Relationship Type="http://schemas.openxmlformats.org/officeDocument/2006/relationships/slideLayout" Target="/ppt/slideLayouts/slideLayout3.xml" Id="R8f0f20dd6fe148ae" /></Relationships>
</file>

<file path=ppt/slides/_rels/slide465.xml.rels>&#65279;<?xml version="1.0" encoding="utf-8"?><Relationships xmlns="http://schemas.openxmlformats.org/package/2006/relationships"><Relationship Type="http://schemas.openxmlformats.org/officeDocument/2006/relationships/image" Target="/ppt/media/image136.png" Id="Rd72c01dedfa245fc" /><Relationship Type="http://schemas.openxmlformats.org/officeDocument/2006/relationships/image" Target="/ppt/media/image131.png" Id="R4eae870ae6fc4af6" /><Relationship Type="http://schemas.openxmlformats.org/officeDocument/2006/relationships/image" Target="/ppt/media/image132.png" Id="R4881806834fc4081" /><Relationship Type="http://schemas.openxmlformats.org/officeDocument/2006/relationships/notesSlide" Target="/ppt/notesSlides/notesSlide465.xml" Id="R4633081a717e48ef" /><Relationship Type="http://schemas.openxmlformats.org/officeDocument/2006/relationships/slideLayout" Target="/ppt/slideLayouts/slideLayout5.xml" Id="Rcb11fa86bedf4393" /><Relationship Type="http://schemas.openxmlformats.org/officeDocument/2006/relationships/hyperlink" Target="https://www.slido.com/support/gsi/how-to-change-the-design" TargetMode="External" Id="rcIdfa19fb8158074062" /><Relationship Type="http://schemas.openxmlformats.org/officeDocument/2006/relationships/hyperlink" Target="https://www.sli.do/features-google-slides?interaction-type=UXVpeg%3D%3D" TargetMode="External" Id="rcId5efb4eedb98f4207" /><Relationship Type="http://schemas.openxmlformats.org/officeDocument/2006/relationships/hyperlink" Target="https://chrome.google.com/webstore/detail/slido/dhhclfjehmpacimcdknijodpjpmppkii" TargetMode="External" Id="rcIdc10b2aa9f53d4b49" /><Relationship Type="http://schemas.openxmlformats.org/officeDocument/2006/relationships/hyperlink" Target="https://www.sli.do/features-google-slides?payload=eyJwb2xsUXVlc3Rpb25VdWlkIjoiOGNlNjhkZDQtNjkzOC00OTU0LTlhYjgtZTA1MzhlYjNlNDRmIiwicG9sbFV1aWQiOiJhODI0YzU4Yy04ZTBmLTRiYjgtOWU1YS00ZGIwMzVlYTNjMjUiLCJwcmVzZW50YXRpb25JZCI6IjFCcE1uQ1pVY0RjQUhGRHRoZHdoWXJZM1JPME9CMEJQRVVaSTM3NXFQbzNjIiwic2xpZGVJZCI6IlNMSURFU19BUEkxODQ2NzY3NjAxXzAiLCJ0aW1lbGluZSI6W3sic2NyZWVuIjoiUXVpekpvaW5pbmcifSx7InBvbGxRdWVzdGlvblV1aWQiOiI4Y2U2OGRkNC02OTM4LTQ5NTQtOWFiOC1lMDUzOGViM2U0NGYiLCJzaG93Q29ycmVjdEFuc3dlcnMiOmZhbHNlLCJzaG93UmVzdWx0cyI6ZmFsc2UsInZvdGluZ0xvY2tlZCI6ZmFsc2V9LHsicG9sbFF1ZXN0aW9uVXVpZCI6IjhjZTY4ZGQ0LTY5MzgtNDk1NC05YWI4LWUwNTM4ZWIzZTQ0ZiIsInNob3dDb3JyZWN0QW5zd2VycyI6ZmFsc2UsInNob3dSZXN1bHRzIjp0cnVlLCJ2b3RpbmdMb2NrZWQiOnRydWV9LHsicG9sbFF1ZXN0aW9uVXVpZCI6IjhjZTY4ZGQ0LTY5MzgtNDk1NC05YWI4LWUwNTM4ZWIzZTQ0ZiIsInNob3dDb3JyZWN0QW5zd2VycyI6dHJ1ZSwic2hvd1Jlc3VsdHMiOnRydWUsInZvdGluZ0xvY2tlZCI6dHJ1ZX0seyJwb2xsUXVlc3Rpb25VdWlkIjoiOGNlNjhkZDQtNjkzOC00OTU0LTlhYjgtZTA1MzhlYjNlNDRmIiwic2NyZWVuIjoiUXVpekludGVyaW1MZWFkZXJib2FyZCJ9XSwidHlwZSI6IlNsaWRvUG9sbCJ9" TargetMode="External" Id="rcId1689be5c5edf4041" /></Relationships>
</file>

<file path=ppt/slides/_rels/slide466.xml.rels>&#65279;<?xml version="1.0" encoding="utf-8"?><Relationships xmlns="http://schemas.openxmlformats.org/package/2006/relationships"><Relationship Type="http://schemas.openxmlformats.org/officeDocument/2006/relationships/image" Target="/ppt/media/image12.png" Id="R2ca5620ce83d4a88" /><Relationship Type="http://schemas.openxmlformats.org/officeDocument/2006/relationships/notesSlide" Target="/ppt/notesSlides/notesSlide466.xml" Id="R4c238dbafdb84ef8" /><Relationship Type="http://schemas.openxmlformats.org/officeDocument/2006/relationships/slideLayout" Target="/ppt/slideLayouts/slideLayout3.xml" Id="Rddbefcf1211942bf" /></Relationships>
</file>

<file path=ppt/slides/_rels/slide467.xml.rels>&#65279;<?xml version="1.0" encoding="utf-8"?><Relationships xmlns="http://schemas.openxmlformats.org/package/2006/relationships"><Relationship Type="http://schemas.openxmlformats.org/officeDocument/2006/relationships/image" Target="/ppt/media/image160.png" Id="R3cb9fff2b8cc4d37" /><Relationship Type="http://schemas.openxmlformats.org/officeDocument/2006/relationships/notesSlide" Target="/ppt/notesSlides/notesSlide467.xml" Id="R343979b35cb042a2" /><Relationship Type="http://schemas.openxmlformats.org/officeDocument/2006/relationships/slideLayout" Target="/ppt/slideLayouts/slideLayout3.xml" Id="Re93927c4dc864d24" /></Relationships>
</file>

<file path=ppt/slides/_rels/slide468.xml.rels>&#65279;<?xml version="1.0" encoding="utf-8"?><Relationships xmlns="http://schemas.openxmlformats.org/package/2006/relationships"><Relationship Type="http://schemas.openxmlformats.org/officeDocument/2006/relationships/image" Target="/ppt/media/image131.png" Id="R0e57a8cd2cfe4b97" /><Relationship Type="http://schemas.openxmlformats.org/officeDocument/2006/relationships/image" Target="/ppt/media/image132.png" Id="Rc2e59067cecd476e" /><Relationship Type="http://schemas.openxmlformats.org/officeDocument/2006/relationships/image" Target="/ppt/media/image136.png" Id="R13405fba915b4002" /><Relationship Type="http://schemas.openxmlformats.org/officeDocument/2006/relationships/notesSlide" Target="/ppt/notesSlides/notesSlide468.xml" Id="R7b61faf31cd44ebb" /><Relationship Type="http://schemas.openxmlformats.org/officeDocument/2006/relationships/slideLayout" Target="/ppt/slideLayouts/slideLayout5.xml" Id="R363053e561074fc9" /><Relationship Type="http://schemas.openxmlformats.org/officeDocument/2006/relationships/hyperlink" Target="https://www.slido.com/support/gsi/how-to-change-the-design" TargetMode="External" Id="rcId0829f36328e84b03" /><Relationship Type="http://schemas.openxmlformats.org/officeDocument/2006/relationships/hyperlink" Target="https://chrome.google.com/webstore/detail/slido/dhhclfjehmpacimcdknijodpjpmppkii" TargetMode="External" Id="rcId14d1b63b49cc45c5" /><Relationship Type="http://schemas.openxmlformats.org/officeDocument/2006/relationships/hyperlink" Target="https://www.sli.do/features-google-slides?payload=eyJwb2xsUXVlc3Rpb25VdWlkIjoiYmFiNWUwMTQtMTQ3Ny00MmJhLWJkMGQtZDlmMTU0OWZmYWU5IiwicG9sbFV1aWQiOiJhODI0YzU4Yy04ZTBmLTRiYjgtOWU1YS00ZGIwMzVlYTNjMjUiLCJwcmVzZW50YXRpb25JZCI6IjFCcE1uQ1pVY0RjQUhGRHRoZHdoWXJZM1JPME9CMEJQRVVaSTM3NXFQbzNjIiwic2xpZGVJZCI6IlNMSURFU19BUEk1MjY0MjAzNjBfMCIsInRpbWVsaW5lIjpbeyJzY3JlZW4iOiJRdWl6R2V0UmVhZHkifSx7InBvbGxRdWVzdGlvblV1aWQiOiJiYWI1ZTAxNC0xNDc3LTQyYmEtYmQwZC1kOWYxNTQ5ZmZhZTkiLCJzaG93Q29ycmVjdEFuc3dlcnMiOmZhbHNlLCJzaG93UmVzdWx0cyI6ZmFsc2UsInZvdGluZ0xvY2tlZCI6ZmFsc2V9LHsicG9sbFF1ZXN0aW9uVXVpZCI6ImJhYjVlMDE0LTE0NzctNDJiYS1iZDBkLWQ5ZjE1NDlmZmFlOSIsInNob3dDb3JyZWN0QW5zd2VycyI6ZmFsc2UsInNob3dSZXN1bHRzIjp0cnVlLCJ2b3RpbmdMb2NrZWQiOnRydWV9LHsicG9sbFF1ZXN0aW9uVXVpZCI6ImJhYjVlMDE0LTE0NzctNDJiYS1iZDBkLWQ5ZjE1NDlmZmFlOSIsInNob3dDb3JyZWN0QW5zd2VycyI6dHJ1ZSwic2hvd1Jlc3VsdHMiOnRydWUsInZvdGluZ0xvY2tlZCI6dHJ1ZX0seyJwb2xsUXVlc3Rpb25VdWlkIjoiYmFiNWUwMTQtMTQ3Ny00MmJhLWJkMGQtZDlmMTU0OWZmYWU5Iiwic2NyZWVuIjoiUXVpekludGVyaW1MZWFkZXJib2FyZCJ9XSwidHlwZSI6IlNsaWRvUG9sbCJ9" TargetMode="External" Id="rcId79805419f22d4b71" /><Relationship Type="http://schemas.openxmlformats.org/officeDocument/2006/relationships/hyperlink" Target="https://www.sli.do/features-google-slides?interaction-type=UXVpeg%3D%3D" TargetMode="External" Id="rcIdd7a8b2ba29f3426d" /></Relationships>
</file>

<file path=ppt/slides/_rels/slide469.xml.rels>&#65279;<?xml version="1.0" encoding="utf-8"?><Relationships xmlns="http://schemas.openxmlformats.org/package/2006/relationships"><Relationship Type="http://schemas.openxmlformats.org/officeDocument/2006/relationships/notesSlide" Target="/ppt/notesSlides/notesSlide469.xml" Id="R2a14ce48103a46eb" /><Relationship Type="http://schemas.openxmlformats.org/officeDocument/2006/relationships/slideLayout" Target="/ppt/slideLayouts/slideLayout3.xml" Id="Rbd9d1be3c23849d9" /></Relationships>
</file>

<file path=ppt/slides/_rels/slide47.xml.rels>&#65279;<?xml version="1.0" encoding="utf-8"?><Relationships xmlns="http://schemas.openxmlformats.org/package/2006/relationships"><Relationship Type="http://schemas.openxmlformats.org/officeDocument/2006/relationships/image" Target="/ppt/media/image20.png" Id="Rbd3c7f713fb24f01" /><Relationship Type="http://schemas.openxmlformats.org/officeDocument/2006/relationships/notesSlide" Target="/ppt/notesSlides/notesSlide47.xml" Id="R75ed0cb1bf2e4592" /><Relationship Type="http://schemas.openxmlformats.org/officeDocument/2006/relationships/slideLayout" Target="/ppt/slideLayouts/slideLayout3.xml" Id="R0a9e134f50454a6f" /></Relationships>
</file>

<file path=ppt/slides/_rels/slide470.xml.rels>&#65279;<?xml version="1.0" encoding="utf-8"?><Relationships xmlns="http://schemas.openxmlformats.org/package/2006/relationships"><Relationship Type="http://schemas.openxmlformats.org/officeDocument/2006/relationships/notesSlide" Target="/ppt/notesSlides/notesSlide470.xml" Id="R2e1370ba24ab45c1" /><Relationship Type="http://schemas.openxmlformats.org/officeDocument/2006/relationships/slideLayout" Target="/ppt/slideLayouts/slideLayout3.xml" Id="R0039d7654cf246c1" /></Relationships>
</file>

<file path=ppt/slides/_rels/slide471.xml.rels>&#65279;<?xml version="1.0" encoding="utf-8"?><Relationships xmlns="http://schemas.openxmlformats.org/package/2006/relationships"><Relationship Type="http://schemas.openxmlformats.org/officeDocument/2006/relationships/image" Target="/ppt/media/image131.png" Id="R78213e49e0eb4582" /><Relationship Type="http://schemas.openxmlformats.org/officeDocument/2006/relationships/image" Target="/ppt/media/image132.png" Id="Rae98b9ad69204564" /><Relationship Type="http://schemas.openxmlformats.org/officeDocument/2006/relationships/image" Target="/ppt/media/image136.png" Id="R2ca78adc64bc429e" /><Relationship Type="http://schemas.openxmlformats.org/officeDocument/2006/relationships/notesSlide" Target="/ppt/notesSlides/notesSlide471.xml" Id="Rdf4781a7a28e4eec" /><Relationship Type="http://schemas.openxmlformats.org/officeDocument/2006/relationships/slideLayout" Target="/ppt/slideLayouts/slideLayout5.xml" Id="Rd5a3d35ea8664d42" /><Relationship Type="http://schemas.openxmlformats.org/officeDocument/2006/relationships/hyperlink" Target="https://www.slido.com/support/gsi/how-to-change-the-design" TargetMode="External" Id="rcId3837d05523bb4ddc" /><Relationship Type="http://schemas.openxmlformats.org/officeDocument/2006/relationships/hyperlink" Target="https://chrome.google.com/webstore/detail/slido/dhhclfjehmpacimcdknijodpjpmppkii" TargetMode="External" Id="rcIdab2d1ac7227746e4" /><Relationship Type="http://schemas.openxmlformats.org/officeDocument/2006/relationships/hyperlink" Target="https://www.sli.do/features-google-slides?payload=eyJwb2xsUXVlc3Rpb25VdWlkIjoiZmRiZDA5YWUtMzJiOS00YjUxLWIzOGQtNzNkNDY4OTI4MDJhIiwicG9sbFV1aWQiOiJhODI0YzU4Yy04ZTBmLTRiYjgtOWU1YS00ZGIwMzVlYTNjMjUiLCJwcmVzZW50YXRpb25JZCI6IjFCcE1uQ1pVY0RjQUhGRHRoZHdoWXJZM1JPME9CMEJQRVVaSTM3NXFQbzNjIiwic2xpZGVJZCI6IlNMSURFU19BUEkzOTY5NDgyNF8wIiwidGltZWxpbmUiOlt7InNjcmVlbiI6IlF1aXpHZXRSZWFkeSJ9LHsicG9sbFF1ZXN0aW9uVXVpZCI6ImZkYmQwOWFlLTMyYjktNGI1MS1iMzhkLTczZDQ2ODkyODAyYSIsInNob3dDb3JyZWN0QW5zd2VycyI6ZmFsc2UsInNob3dSZXN1bHRzIjpmYWxzZSwidm90aW5nTG9ja2VkIjpmYWxzZX0seyJwb2xsUXVlc3Rpb25VdWlkIjoiZmRiZDA5YWUtMzJiOS00YjUxLWIzOGQtNzNkNDY4OTI4MDJhIiwic2hvd0NvcnJlY3RBbnN3ZXJzIjpmYWxzZSwic2hvd1Jlc3VsdHMiOnRydWUsInZvdGluZ0xvY2tlZCI6dHJ1ZX0seyJwb2xsUXVlc3Rpb25VdWlkIjoiZmRiZDA5YWUtMzJiOS00YjUxLWIzOGQtNzNkNDY4OTI4MDJhIiwic2hvd0NvcnJlY3RBbnN3ZXJzIjp0cnVlLCJzaG93UmVzdWx0cyI6dHJ1ZSwidm90aW5nTG9ja2VkIjp0cnVlfSx7InBvbGxRdWVzdGlvblV1aWQiOiJmZGJkMDlhZS0zMmI5LTRiNTEtYjM4ZC03M2Q0Njg5MjgwMmEiLCJzY3JlZW4iOiJRdWl6SW50ZXJpbUxlYWRlcmJvYXJkIn1dLCJ0eXBlIjoiU2xpZG9Qb2xsIn0%3D" TargetMode="External" Id="rcIddb90937f9f044bcb" /><Relationship Type="http://schemas.openxmlformats.org/officeDocument/2006/relationships/hyperlink" Target="https://www.sli.do/features-google-slides?interaction-type=UXVpeg%3D%3D" TargetMode="External" Id="rcId55989a60867f42a7" /></Relationships>
</file>

<file path=ppt/slides/_rels/slide472.xml.rels>&#65279;<?xml version="1.0" encoding="utf-8"?><Relationships xmlns="http://schemas.openxmlformats.org/package/2006/relationships"><Relationship Type="http://schemas.openxmlformats.org/officeDocument/2006/relationships/notesSlide" Target="/ppt/notesSlides/notesSlide472.xml" Id="R11f93d3204e84ca7" /><Relationship Type="http://schemas.openxmlformats.org/officeDocument/2006/relationships/slideLayout" Target="/ppt/slideLayouts/slideLayout3.xml" Id="R4f8b9760b87943f8" /></Relationships>
</file>

<file path=ppt/slides/_rels/slide473.xml.rels>&#65279;<?xml version="1.0" encoding="utf-8"?><Relationships xmlns="http://schemas.openxmlformats.org/package/2006/relationships"><Relationship Type="http://schemas.openxmlformats.org/officeDocument/2006/relationships/image" Target="/ppt/media/image131.png" Id="R0d227994b63c43df" /><Relationship Type="http://schemas.openxmlformats.org/officeDocument/2006/relationships/image" Target="/ppt/media/image132.png" Id="R729d080508e54215" /><Relationship Type="http://schemas.openxmlformats.org/officeDocument/2006/relationships/image" Target="/ppt/media/image136.png" Id="Rf742ed8ee2f0445b" /><Relationship Type="http://schemas.openxmlformats.org/officeDocument/2006/relationships/notesSlide" Target="/ppt/notesSlides/notesSlide473.xml" Id="R00c1f7b58cc84b6e" /><Relationship Type="http://schemas.openxmlformats.org/officeDocument/2006/relationships/slideLayout" Target="/ppt/slideLayouts/slideLayout5.xml" Id="Rff968ab3116447a0" /><Relationship Type="http://schemas.openxmlformats.org/officeDocument/2006/relationships/hyperlink" Target="https://www.slido.com/support/gsi/how-to-change-the-design" TargetMode="External" Id="rcIdae0d1516e7c042ff" /><Relationship Type="http://schemas.openxmlformats.org/officeDocument/2006/relationships/hyperlink" Target="https://chrome.google.com/webstore/detail/slido/dhhclfjehmpacimcdknijodpjpmppkii" TargetMode="External" Id="rcId7a748ec018034f08" /><Relationship Type="http://schemas.openxmlformats.org/officeDocument/2006/relationships/hyperlink" Target="https://www.sli.do/features-google-slides?payload=eyJwb2xsUXVlc3Rpb25VdWlkIjoiODczZWFiYTctZjkyMC00MDZiLTg0NGUtNjY4NDYwZDhkZjc2IiwicG9sbFV1aWQiOiJhODI0YzU4Yy04ZTBmLTRiYjgtOWU1YS00ZGIwMzVlYTNjMjUiLCJwcmVzZW50YXRpb25JZCI6IjFCcE1uQ1pVY0RjQUhGRHRoZHdoWXJZM1JPME9CMEJQRVVaSTM3NXFQbzNjIiwic2xpZGVJZCI6IlNMSURFU19BUEk2OTE3MDk3NDdfMCIsInRpbWVsaW5lIjpbeyJzY3JlZW4iOiJRdWl6R2V0UmVhZHkifSx7InBvbGxRdWVzdGlvblV1aWQiOiI4NzNlYWJhNy1mOTIwLTQwNmItODQ0ZS02Njg0NjBkOGRmNzYiLCJzaG93Q29ycmVjdEFuc3dlcnMiOmZhbHNlLCJzaG93UmVzdWx0cyI6ZmFsc2UsInZvdGluZ0xvY2tlZCI6ZmFsc2V9LHsicG9sbFF1ZXN0aW9uVXVpZCI6Ijg3M2VhYmE3LWY5MjAtNDA2Yi04NDRlLTY2ODQ2MGQ4ZGY3NiIsInNob3dDb3JyZWN0QW5zd2VycyI6ZmFsc2UsInNob3dSZXN1bHRzIjp0cnVlLCJ2b3RpbmdMb2NrZWQiOnRydWV9LHsicG9sbFF1ZXN0aW9uVXVpZCI6Ijg3M2VhYmE3LWY5MjAtNDA2Yi04NDRlLTY2ODQ2MGQ4ZGY3NiIsInNob3dDb3JyZWN0QW5zd2VycyI6dHJ1ZSwic2hvd1Jlc3VsdHMiOnRydWUsInZvdGluZ0xvY2tlZCI6dHJ1ZX0seyJwb2xsUXVlc3Rpb25VdWlkIjoiODczZWFiYTctZjkyMC00MDZiLTg0NGUtNjY4NDYwZDhkZjc2Iiwic2NyZWVuIjoiUXVpekludGVyaW1MZWFkZXJib2FyZCJ9XSwidHlwZSI6IlNsaWRvUG9sbCJ9" TargetMode="External" Id="rcIdced45b2ac1974884" /><Relationship Type="http://schemas.openxmlformats.org/officeDocument/2006/relationships/hyperlink" Target="https://www.sli.do/features-google-slides?interaction-type=UXVpeg%3D%3D" TargetMode="External" Id="rcIdd6affe7b6bc548fc" /></Relationships>
</file>

<file path=ppt/slides/_rels/slide474.xml.rels>&#65279;<?xml version="1.0" encoding="utf-8"?><Relationships xmlns="http://schemas.openxmlformats.org/package/2006/relationships"><Relationship Type="http://schemas.openxmlformats.org/officeDocument/2006/relationships/notesSlide" Target="/ppt/notesSlides/notesSlide474.xml" Id="R7c62441161ca498c" /><Relationship Type="http://schemas.openxmlformats.org/officeDocument/2006/relationships/slideLayout" Target="/ppt/slideLayouts/slideLayout3.xml" Id="R6c16d8a9cc104611" /></Relationships>
</file>

<file path=ppt/slides/_rels/slide475.xml.rels>&#65279;<?xml version="1.0" encoding="utf-8"?><Relationships xmlns="http://schemas.openxmlformats.org/package/2006/relationships"><Relationship Type="http://schemas.openxmlformats.org/officeDocument/2006/relationships/image" Target="/ppt/media/image131.png" Id="R9b572123c52143bc" /><Relationship Type="http://schemas.openxmlformats.org/officeDocument/2006/relationships/image" Target="/ppt/media/image132.png" Id="Rfdc62b75a7f244f0" /><Relationship Type="http://schemas.openxmlformats.org/officeDocument/2006/relationships/image" Target="/ppt/media/image136.png" Id="Re3fb92f2ba5a4e7a" /><Relationship Type="http://schemas.openxmlformats.org/officeDocument/2006/relationships/notesSlide" Target="/ppt/notesSlides/notesSlide475.xml" Id="R3dd7cadbb0ae44b8" /><Relationship Type="http://schemas.openxmlformats.org/officeDocument/2006/relationships/slideLayout" Target="/ppt/slideLayouts/slideLayout5.xml" Id="R8d1443d1c89b4d32" /><Relationship Type="http://schemas.openxmlformats.org/officeDocument/2006/relationships/hyperlink" Target="https://www.slido.com/support/gsi/how-to-change-the-design" TargetMode="External" Id="rcId7699bdb7c5884105" /><Relationship Type="http://schemas.openxmlformats.org/officeDocument/2006/relationships/hyperlink" Target="https://chrome.google.com/webstore/detail/slido/dhhclfjehmpacimcdknijodpjpmppkii" TargetMode="External" Id="rcId88c6654b74174f3a" /><Relationship Type="http://schemas.openxmlformats.org/officeDocument/2006/relationships/hyperlink" Target="https://www.sli.do/features-google-slides?payload=eyJwb2xsUXVlc3Rpb25VdWlkIjoiOTJmNmQxNjktYTQxZS00M2QzLTg4ZTQtZjIwYWFiZDE5MjYxIiwicG9sbFV1aWQiOiJhODI0YzU4Yy04ZTBmLTRiYjgtOWU1YS00ZGIwMzVlYTNjMjUiLCJwcmVzZW50YXRpb25JZCI6IjFCcE1uQ1pVY0RjQUhGRHRoZHdoWXJZM1JPME9CMEJQRVVaSTM3NXFQbzNjIiwic2xpZGVJZCI6IlNMSURFU19BUEk2NDM1MTMyMzVfMCIsInRpbWVsaW5lIjpbeyJzY3JlZW4iOiJRdWl6R2V0UmVhZHkifSx7InBvbGxRdWVzdGlvblV1aWQiOiI5MmY2ZDE2OS1hNDFlLTQzZDMtODhlNC1mMjBhYWJkMTkyNjEiLCJzaG93Q29ycmVjdEFuc3dlcnMiOmZhbHNlLCJzaG93UmVzdWx0cyI6ZmFsc2UsInZvdGluZ0xvY2tlZCI6ZmFsc2V9LHsicG9sbFF1ZXN0aW9uVXVpZCI6IjkyZjZkMTY5LWE0MWUtNDNkMy04OGU0LWYyMGFhYmQxOTI2MSIsInNob3dDb3JyZWN0QW5zd2VycyI6ZmFsc2UsInNob3dSZXN1bHRzIjp0cnVlLCJ2b3RpbmdMb2NrZWQiOnRydWV9LHsicG9sbFF1ZXN0aW9uVXVpZCI6IjkyZjZkMTY5LWE0MWUtNDNkMy04OGU0LWYyMGFhYmQxOTI2MSIsInNob3dDb3JyZWN0QW5zd2VycyI6dHJ1ZSwic2hvd1Jlc3VsdHMiOnRydWUsInZvdGluZ0xvY2tlZCI6dHJ1ZX0seyJwb2xsUXVlc3Rpb25VdWlkIjoiOTJmNmQxNjktYTQxZS00M2QzLTg4ZTQtZjIwYWFiZDE5MjYxIiwic2NyZWVuIjoiUXVpekludGVyaW1MZWFkZXJib2FyZCJ9XSwidHlwZSI6IlNsaWRvUG9sbCJ9" TargetMode="External" Id="rcId37e1b35a2c8b4009" /><Relationship Type="http://schemas.openxmlformats.org/officeDocument/2006/relationships/hyperlink" Target="https://www.sli.do/features-google-slides?interaction-type=UXVpeg%3D%3D" TargetMode="External" Id="rcId7288c04a87fb433f" /></Relationships>
</file>

<file path=ppt/slides/_rels/slide476.xml.rels>&#65279;<?xml version="1.0" encoding="utf-8"?><Relationships xmlns="http://schemas.openxmlformats.org/package/2006/relationships"><Relationship Type="http://schemas.openxmlformats.org/officeDocument/2006/relationships/notesSlide" Target="/ppt/notesSlides/notesSlide476.xml" Id="Re84a6b152f734405" /><Relationship Type="http://schemas.openxmlformats.org/officeDocument/2006/relationships/slideLayout" Target="/ppt/slideLayouts/slideLayout3.xml" Id="R1a67a681524549be" /></Relationships>
</file>

<file path=ppt/slides/_rels/slide477.xml.rels>&#65279;<?xml version="1.0" encoding="utf-8"?><Relationships xmlns="http://schemas.openxmlformats.org/package/2006/relationships"><Relationship Type="http://schemas.openxmlformats.org/officeDocument/2006/relationships/image" Target="/ppt/media/image131.png" Id="R4d3079f21fad4868" /><Relationship Type="http://schemas.openxmlformats.org/officeDocument/2006/relationships/image" Target="/ppt/media/image132.png" Id="R48772a0ea97943dc" /><Relationship Type="http://schemas.openxmlformats.org/officeDocument/2006/relationships/image" Target="/ppt/media/image136.png" Id="R29d54e8830bf4cd2" /><Relationship Type="http://schemas.openxmlformats.org/officeDocument/2006/relationships/notesSlide" Target="/ppt/notesSlides/notesSlide477.xml" Id="R92363a7277c64b4f" /><Relationship Type="http://schemas.openxmlformats.org/officeDocument/2006/relationships/slideLayout" Target="/ppt/slideLayouts/slideLayout5.xml" Id="R685ef35d45f1407c" /><Relationship Type="http://schemas.openxmlformats.org/officeDocument/2006/relationships/hyperlink" Target="https://www.slido.com/support/gsi/how-to-change-the-design" TargetMode="External" Id="rcId978de5617d484390" /><Relationship Type="http://schemas.openxmlformats.org/officeDocument/2006/relationships/hyperlink" Target="https://chrome.google.com/webstore/detail/slido/dhhclfjehmpacimcdknijodpjpmppkii" TargetMode="External" Id="rcId55ddd80e2fc147a8" /><Relationship Type="http://schemas.openxmlformats.org/officeDocument/2006/relationships/hyperlink" Target="https://www.sli.do/features-google-slides?payload=eyJwb2xsUXVlc3Rpb25VdWlkIjoiMmRiNjlmOGYtMWE2My00MGIwLWEzODAtMzc5NWRlMzkyYTA4IiwicG9sbFV1aWQiOiJhODI0YzU4Yy04ZTBmLTRiYjgtOWU1YS00ZGIwMzVlYTNjMjUiLCJwcmVzZW50YXRpb25JZCI6IjFCcE1uQ1pVY0RjQUhGRHRoZHdoWXJZM1JPME9CMEJQRVVaSTM3NXFQbzNjIiwic2xpZGVJZCI6IlNMSURFU19BUEkxODU5NTEzMTUzXzAiLCJ0aW1lbGluZSI6W3sic2NyZWVuIjoiUXVpekdldFJlYWR5In0seyJwb2xsUXVlc3Rpb25VdWlkIjoiMmRiNjlmOGYtMWE2My00MGIwLWEzODAtMzc5NWRlMzkyYTA4Iiwic2hvd0NvcnJlY3RBbnN3ZXJzIjpmYWxzZSwic2hvd1Jlc3VsdHMiOmZhbHNlLCJ2b3RpbmdMb2NrZWQiOmZhbHNlfSx7InBvbGxRdWVzdGlvblV1aWQiOiIyZGI2OWY4Zi0xYTYzLTQwYjAtYTM4MC0zNzk1ZGUzOTJhMDgiLCJzaG93Q29ycmVjdEFuc3dlcnMiOmZhbHNlLCJzaG93UmVzdWx0cyI6dHJ1ZSwidm90aW5nTG9ja2VkIjp0cnVlfSx7InBvbGxRdWVzdGlvblV1aWQiOiIyZGI2OWY4Zi0xYTYzLTQwYjAtYTM4MC0zNzk1ZGUzOTJhMDgiLCJzaG93Q29ycmVjdEFuc3dlcnMiOnRydWUsInNob3dSZXN1bHRzIjp0cnVlLCJ2b3RpbmdMb2NrZWQiOnRydWV9LHsicG9sbFF1ZXN0aW9uVXVpZCI6IjJkYjY5ZjhmLTFhNjMtNDBiMC1hMzgwLTM3OTVkZTM5MmEwOCIsInNjcmVlbiI6IlF1aXpJbnRlcmltTGVhZGVyYm9hcmQifV0sInR5cGUiOiJTbGlkb1BvbGwifQ%3D%3D" TargetMode="External" Id="rcIdbb31faabef3e457b" /><Relationship Type="http://schemas.openxmlformats.org/officeDocument/2006/relationships/hyperlink" Target="https://www.sli.do/features-google-slides?interaction-type=UXVpeg%3D%3D" TargetMode="External" Id="rcId08670b0eab1040d1" /></Relationships>
</file>

<file path=ppt/slides/_rels/slide478.xml.rels>&#65279;<?xml version="1.0" encoding="utf-8"?><Relationships xmlns="http://schemas.openxmlformats.org/package/2006/relationships"><Relationship Type="http://schemas.openxmlformats.org/officeDocument/2006/relationships/notesSlide" Target="/ppt/notesSlides/notesSlide478.xml" Id="R619a560de8ec4e73" /><Relationship Type="http://schemas.openxmlformats.org/officeDocument/2006/relationships/slideLayout" Target="/ppt/slideLayouts/slideLayout3.xml" Id="R5c7bbf2248924af6" /></Relationships>
</file>

<file path=ppt/slides/_rels/slide479.xml.rels>&#65279;<?xml version="1.0" encoding="utf-8"?><Relationships xmlns="http://schemas.openxmlformats.org/package/2006/relationships"><Relationship Type="http://schemas.openxmlformats.org/officeDocument/2006/relationships/image" Target="/ppt/media/image131.png" Id="R95857e7e57414025" /><Relationship Type="http://schemas.openxmlformats.org/officeDocument/2006/relationships/image" Target="/ppt/media/image132.png" Id="R0158380be58e4b26" /><Relationship Type="http://schemas.openxmlformats.org/officeDocument/2006/relationships/image" Target="/ppt/media/image136.png" Id="R5cf971c428a9453f" /><Relationship Type="http://schemas.openxmlformats.org/officeDocument/2006/relationships/notesSlide" Target="/ppt/notesSlides/notesSlide479.xml" Id="R31ae27bc227a419f" /><Relationship Type="http://schemas.openxmlformats.org/officeDocument/2006/relationships/slideLayout" Target="/ppt/slideLayouts/slideLayout5.xml" Id="Re6dcabda4208420e" /><Relationship Type="http://schemas.openxmlformats.org/officeDocument/2006/relationships/hyperlink" Target="https://www.slido.com/support/gsi/how-to-change-the-design" TargetMode="External" Id="rcId6e70eefaec534152" /><Relationship Type="http://schemas.openxmlformats.org/officeDocument/2006/relationships/hyperlink" Target="https://chrome.google.com/webstore/detail/slido/dhhclfjehmpacimcdknijodpjpmppkii" TargetMode="External" Id="rcIdfdf41586c4aa4bf0" /><Relationship Type="http://schemas.openxmlformats.org/officeDocument/2006/relationships/hyperlink" Target="https://www.sli.do/features-google-slides?payload=eyJwb2xsUXVlc3Rpb25VdWlkIjoiZTYwODMxMGEtZjM5Mi00NWY3LWI0MDctNTg5ZDgxMzQ1ZmI4IiwicG9sbFV1aWQiOiJhODI0YzU4Yy04ZTBmLTRiYjgtOWU1YS00ZGIwMzVlYTNjMjUiLCJwcmVzZW50YXRpb25JZCI6IjFCcE1uQ1pVY0RjQUhGRHRoZHdoWXJZM1JPME9CMEJQRVVaSTM3NXFQbzNjIiwic2xpZGVJZCI6IlNMSURFU19BUEkxNzc0NzM3ODgwXzAiLCJ0aW1lbGluZSI6W3sic2NyZWVuIjoiUXVpekdldFJlYWR5In0seyJwb2xsUXVlc3Rpb25VdWlkIjoiZTYwODMxMGEtZjM5Mi00NWY3LWI0MDctNTg5ZDgxMzQ1ZmI4Iiwic2hvd0NvcnJlY3RBbnN3ZXJzIjpmYWxzZSwic2hvd1Jlc3VsdHMiOmZhbHNlLCJ2b3RpbmdMb2NrZWQiOmZhbHNlfSx7InBvbGxRdWVzdGlvblV1aWQiOiJlNjA4MzEwYS1mMzkyLTQ1ZjctYjQwNy01ODlkODEzNDVmYjgiLCJzaG93Q29ycmVjdEFuc3dlcnMiOmZhbHNlLCJzaG93UmVzdWx0cyI6dHJ1ZSwidm90aW5nTG9ja2VkIjp0cnVlfSx7InBvbGxRdWVzdGlvblV1aWQiOiJlNjA4MzEwYS1mMzkyLTQ1ZjctYjQwNy01ODlkODEzNDVmYjgiLCJzaG93Q29ycmVjdEFuc3dlcnMiOnRydWUsInNob3dSZXN1bHRzIjp0cnVlLCJ2b3RpbmdMb2NrZWQiOnRydWV9LHsicG9sbFF1ZXN0aW9uVXVpZCI6ImU2MDgzMTBhLWYzOTItNDVmNy1iNDA3LTU4OWQ4MTM0NWZiOCIsInNjcmVlbiI6IlF1aXpJbnRlcmltTGVhZGVyYm9hcmQifV0sInR5cGUiOiJTbGlkb1BvbGwifQ%3D%3D" TargetMode="External" Id="rcId95aa4bf87fd545f8" /><Relationship Type="http://schemas.openxmlformats.org/officeDocument/2006/relationships/hyperlink" Target="https://www.sli.do/features-google-slides?interaction-type=UXVpeg%3D%3D" TargetMode="External" Id="rcId50ac6cd153844aac" /></Relationships>
</file>

<file path=ppt/slides/_rels/slide48.xml.rels>&#65279;<?xml version="1.0" encoding="utf-8"?><Relationships xmlns="http://schemas.openxmlformats.org/package/2006/relationships"><Relationship Type="http://schemas.openxmlformats.org/officeDocument/2006/relationships/image" Target="/ppt/media/image21.png" Id="R352cd6290e3c4894" /><Relationship Type="http://schemas.openxmlformats.org/officeDocument/2006/relationships/notesSlide" Target="/ppt/notesSlides/notesSlide48.xml" Id="R4c53eb789f6b4175" /><Relationship Type="http://schemas.openxmlformats.org/officeDocument/2006/relationships/slideLayout" Target="/ppt/slideLayouts/slideLayout3.xml" Id="Rf038be69732f4f38" /></Relationships>
</file>

<file path=ppt/slides/_rels/slide480.xml.rels>&#65279;<?xml version="1.0" encoding="utf-8"?><Relationships xmlns="http://schemas.openxmlformats.org/package/2006/relationships"><Relationship Type="http://schemas.openxmlformats.org/officeDocument/2006/relationships/notesSlide" Target="/ppt/notesSlides/notesSlide480.xml" Id="R56a1a22ff7094eec" /><Relationship Type="http://schemas.openxmlformats.org/officeDocument/2006/relationships/slideLayout" Target="/ppt/slideLayouts/slideLayout3.xml" Id="R4e87b724847c413f" /></Relationships>
</file>

<file path=ppt/slides/_rels/slide481.xml.rels>&#65279;<?xml version="1.0" encoding="utf-8"?><Relationships xmlns="http://schemas.openxmlformats.org/package/2006/relationships"><Relationship Type="http://schemas.openxmlformats.org/officeDocument/2006/relationships/image" Target="/ppt/media/image131.png" Id="R93c5e9d293334d25" /><Relationship Type="http://schemas.openxmlformats.org/officeDocument/2006/relationships/image" Target="/ppt/media/image132.png" Id="Ra6687a2cd42d44a5" /><Relationship Type="http://schemas.openxmlformats.org/officeDocument/2006/relationships/image" Target="/ppt/media/image136.png" Id="Raab839dc82a74884" /><Relationship Type="http://schemas.openxmlformats.org/officeDocument/2006/relationships/notesSlide" Target="/ppt/notesSlides/notesSlide481.xml" Id="R30e5d24e40704925" /><Relationship Type="http://schemas.openxmlformats.org/officeDocument/2006/relationships/slideLayout" Target="/ppt/slideLayouts/slideLayout5.xml" Id="R9bbcd50fe4504f93" /><Relationship Type="http://schemas.openxmlformats.org/officeDocument/2006/relationships/hyperlink" Target="https://www.slido.com/support/gsi/how-to-change-the-design" TargetMode="External" Id="rcId36aea7ab8b0f483e" /><Relationship Type="http://schemas.openxmlformats.org/officeDocument/2006/relationships/hyperlink" Target="https://chrome.google.com/webstore/detail/slido/dhhclfjehmpacimcdknijodpjpmppkii" TargetMode="External" Id="rcId2307a71d941c4707" /><Relationship Type="http://schemas.openxmlformats.org/officeDocument/2006/relationships/hyperlink" Target="https://www.sli.do/features-google-slides?payload=eyJwb2xsUXVlc3Rpb25VdWlkIjoiNWY5YWRhOTAtZWY0Yy00YzE1LTlhNDctZmQ2YmM4ZDk4YjAzIiwicG9sbFV1aWQiOiJhODI0YzU4Yy04ZTBmLTRiYjgtOWU1YS00ZGIwMzVlYTNjMjUiLCJwcmVzZW50YXRpb25JZCI6IjFCcE1uQ1pVY0RjQUhGRHRoZHdoWXJZM1JPME9CMEJQRVVaSTM3NXFQbzNjIiwic2xpZGVJZCI6IlNMSURFU19BUEkxMzYyMTI0MjYyXzAiLCJ0aW1lbGluZSI6W3sic2NyZWVuIjoiUXVpekdldFJlYWR5In0seyJwb2xsUXVlc3Rpb25VdWlkIjoiNWY5YWRhOTAtZWY0Yy00YzE1LTlhNDctZmQ2YmM4ZDk4YjAzIiwic2hvd0NvcnJlY3RBbnN3ZXJzIjpmYWxzZSwic2hvd1Jlc3VsdHMiOmZhbHNlLCJ2b3RpbmdMb2NrZWQiOmZhbHNlfSx7InBvbGxRdWVzdGlvblV1aWQiOiI1ZjlhZGE5MC1lZjRjLTRjMTUtOWE0Ny1mZDZiYzhkOThiMDMiLCJzaG93Q29ycmVjdEFuc3dlcnMiOmZhbHNlLCJzaG93UmVzdWx0cyI6dHJ1ZSwidm90aW5nTG9ja2VkIjp0cnVlfSx7InBvbGxRdWVzdGlvblV1aWQiOiI1ZjlhZGE5MC1lZjRjLTRjMTUtOWE0Ny1mZDZiYzhkOThiMDMiLCJzaG93Q29ycmVjdEFuc3dlcnMiOnRydWUsInNob3dSZXN1bHRzIjp0cnVlLCJ2b3RpbmdMb2NrZWQiOnRydWV9LHsicG9sbFF1ZXN0aW9uVXVpZCI6IjVmOWFkYTkwLWVmNGMtNGMxNS05YTQ3LWZkNmJjOGQ5OGIwMyIsInNjcmVlbiI6IlF1aXpJbnRlcmltTGVhZGVyYm9hcmQifV0sInR5cGUiOiJTbGlkb1BvbGwifQ%3D%3D" TargetMode="External" Id="rcId5746d67e7e50429a" /><Relationship Type="http://schemas.openxmlformats.org/officeDocument/2006/relationships/hyperlink" Target="https://www.sli.do/features-google-slides?interaction-type=UXVpeg%3D%3D" TargetMode="External" Id="rcId663fddbcd0b546c8" /></Relationships>
</file>

<file path=ppt/slides/_rels/slide482.xml.rels>&#65279;<?xml version="1.0" encoding="utf-8"?><Relationships xmlns="http://schemas.openxmlformats.org/package/2006/relationships"><Relationship Type="http://schemas.openxmlformats.org/officeDocument/2006/relationships/notesSlide" Target="/ppt/notesSlides/notesSlide482.xml" Id="R32da7b3168f144bb" /><Relationship Type="http://schemas.openxmlformats.org/officeDocument/2006/relationships/slideLayout" Target="/ppt/slideLayouts/slideLayout3.xml" Id="R14b62b6cb62c4441" /></Relationships>
</file>

<file path=ppt/slides/_rels/slide483.xml.rels>&#65279;<?xml version="1.0" encoding="utf-8"?><Relationships xmlns="http://schemas.openxmlformats.org/package/2006/relationships"><Relationship Type="http://schemas.openxmlformats.org/officeDocument/2006/relationships/notesSlide" Target="/ppt/notesSlides/notesSlide483.xml" Id="R1638f224147d4dc1" /><Relationship Type="http://schemas.openxmlformats.org/officeDocument/2006/relationships/slideLayout" Target="/ppt/slideLayouts/slideLayout3.xml" Id="R9d74ec92d60945e4" /></Relationships>
</file>

<file path=ppt/slides/_rels/slide484.xml.rels>&#65279;<?xml version="1.0" encoding="utf-8"?><Relationships xmlns="http://schemas.openxmlformats.org/package/2006/relationships"><Relationship Type="http://schemas.openxmlformats.org/officeDocument/2006/relationships/notesSlide" Target="/ppt/notesSlides/notesSlide484.xml" Id="R578a7447428e47f9" /><Relationship Type="http://schemas.openxmlformats.org/officeDocument/2006/relationships/slideLayout" Target="/ppt/slideLayouts/slideLayout3.xml" Id="R3eb58dbede1e41ce" /></Relationships>
</file>

<file path=ppt/slides/_rels/slide485.xml.rels>&#65279;<?xml version="1.0" encoding="utf-8"?><Relationships xmlns="http://schemas.openxmlformats.org/package/2006/relationships"><Relationship Type="http://schemas.openxmlformats.org/officeDocument/2006/relationships/image" Target="/ppt/media/image131.png" Id="Rb669e8b4e2af4fcb" /><Relationship Type="http://schemas.openxmlformats.org/officeDocument/2006/relationships/image" Target="/ppt/media/image132.png" Id="R5a26e5b225a34b22" /><Relationship Type="http://schemas.openxmlformats.org/officeDocument/2006/relationships/image" Target="/ppt/media/image136.png" Id="R8545427aeb12415e" /><Relationship Type="http://schemas.openxmlformats.org/officeDocument/2006/relationships/notesSlide" Target="/ppt/notesSlides/notesSlide485.xml" Id="R5e25a76346ad4cce" /><Relationship Type="http://schemas.openxmlformats.org/officeDocument/2006/relationships/slideLayout" Target="/ppt/slideLayouts/slideLayout5.xml" Id="Rd7a1c68a3b3d404e" /><Relationship Type="http://schemas.openxmlformats.org/officeDocument/2006/relationships/hyperlink" Target="https://www.slido.com/support/gsi/how-to-change-the-design" TargetMode="External" Id="rcIdcec5f93b34034de6" /><Relationship Type="http://schemas.openxmlformats.org/officeDocument/2006/relationships/hyperlink" Target="https://chrome.google.com/webstore/detail/slido/dhhclfjehmpacimcdknijodpjpmppkii" TargetMode="External" Id="rcId3af0eff0c48d4aff" /><Relationship Type="http://schemas.openxmlformats.org/officeDocument/2006/relationships/hyperlink" Target="https://www.sli.do/features-google-slides?payload=eyJwb2xsUXVlc3Rpb25VdWlkIjoiMDgzODQyYjItYWU0Yi00NDBiLThlZjgtODMyMmFkN2M1NzYyIiwicG9sbFV1aWQiOiJhODI0YzU4Yy04ZTBmLTRiYjgtOWU1YS00ZGIwMzVlYTNjMjUiLCJwcmVzZW50YXRpb25JZCI6IjFCcE1uQ1pVY0RjQUhGRHRoZHdoWXJZM1JPME9CMEJQRVVaSTM3NXFQbzNjIiwic2xpZGVJZCI6IlNMSURFU19BUEkxMDA2MTUwNjI0XzAiLCJ0aW1lbGluZSI6W3sic2NyZWVuIjoiUXVpekdldFJlYWR5In0seyJwb2xsUXVlc3Rpb25VdWlkIjoiMDgzODQyYjItYWU0Yi00NDBiLThlZjgtODMyMmFkN2M1NzYyIiwic2hvd0NvcnJlY3RBbnN3ZXJzIjpmYWxzZSwic2hvd1Jlc3VsdHMiOmZhbHNlLCJ2b3RpbmdMb2NrZWQiOmZhbHNlfSx7InBvbGxRdWVzdGlvblV1aWQiOiIwODM4NDJiMi1hZTRiLTQ0MGItOGVmOC04MzIyYWQ3YzU3NjIiLCJzaG93Q29ycmVjdEFuc3dlcnMiOmZhbHNlLCJzaG93UmVzdWx0cyI6dHJ1ZSwidm90aW5nTG9ja2VkIjp0cnVlfSx7InBvbGxRdWVzdGlvblV1aWQiOiIwODM4NDJiMi1hZTRiLTQ0MGItOGVmOC04MzIyYWQ3YzU3NjIiLCJzaG93Q29ycmVjdEFuc3dlcnMiOnRydWUsInNob3dSZXN1bHRzIjp0cnVlLCJ2b3RpbmdMb2NrZWQiOnRydWV9LHsicG9sbFF1ZXN0aW9uVXVpZCI6IjA4Mzg0MmIyLWFlNGItNDQwYi04ZWY4LTgzMjJhZDdjNTc2MiIsInNjcmVlbiI6IlF1aXpMZWFkZXJib2FyZCIsInNob3dDb3JyZWN0QW5zd2VycyI6dHJ1ZSwic2hvd1Jlc3VsdHMiOnRydWUsInZvdGluZ0xvY2tlZCI6dHJ1ZX1dLCJ0eXBlIjoiU2xpZG9Qb2xsIn0%3D" TargetMode="External" Id="rcId07e37941b38e4bde" /><Relationship Type="http://schemas.openxmlformats.org/officeDocument/2006/relationships/hyperlink" Target="https://www.sli.do/features-google-slides?interaction-type=UXVpeg%3D%3D" TargetMode="External" Id="rcIdcf2c5b895ee94fd7" /></Relationships>
</file>

<file path=ppt/slides/_rels/slide49.xml.rels>&#65279;<?xml version="1.0" encoding="utf-8"?><Relationships xmlns="http://schemas.openxmlformats.org/package/2006/relationships"><Relationship Type="http://schemas.openxmlformats.org/officeDocument/2006/relationships/notesSlide" Target="/ppt/notesSlides/notesSlide49.xml" Id="R162b6f8f82ea4945" /><Relationship Type="http://schemas.openxmlformats.org/officeDocument/2006/relationships/slideLayout" Target="/ppt/slideLayouts/slideLayout3.xml" Id="R5ddc6aa53a3e4708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4.png" Id="Reb4f5a02f75e45f4" /><Relationship Type="http://schemas.openxmlformats.org/officeDocument/2006/relationships/notesSlide" Target="/ppt/notesSlides/notesSlide5.xml" Id="Rdcef29945abe405f" /><Relationship Type="http://schemas.openxmlformats.org/officeDocument/2006/relationships/slideLayout" Target="/ppt/slideLayouts/slideLayout3.xml" Id="R5f914b062dc14736" /></Relationships>
</file>

<file path=ppt/slides/_rels/slide50.xml.rels>&#65279;<?xml version="1.0" encoding="utf-8"?><Relationships xmlns="http://schemas.openxmlformats.org/package/2006/relationships"><Relationship Type="http://schemas.openxmlformats.org/officeDocument/2006/relationships/notesSlide" Target="/ppt/notesSlides/notesSlide50.xml" Id="Rf96b316048654cfa" /><Relationship Type="http://schemas.openxmlformats.org/officeDocument/2006/relationships/slideLayout" Target="/ppt/slideLayouts/slideLayout3.xml" Id="Rd1f3c82d9a424eb8" /></Relationships>
</file>

<file path=ppt/slides/_rels/slide51.xml.rels>&#65279;<?xml version="1.0" encoding="utf-8"?><Relationships xmlns="http://schemas.openxmlformats.org/package/2006/relationships"><Relationship Type="http://schemas.openxmlformats.org/officeDocument/2006/relationships/image" Target="/ppt/media/image19.png" Id="R738740705b2a4966" /><Relationship Type="http://schemas.openxmlformats.org/officeDocument/2006/relationships/image" Target="/ppt/media/image22.png" Id="R93d936c3e9f741c4" /><Relationship Type="http://schemas.openxmlformats.org/officeDocument/2006/relationships/image" Target="/ppt/media/image23.png" Id="R630ee6df9c134856" /><Relationship Type="http://schemas.openxmlformats.org/officeDocument/2006/relationships/notesSlide" Target="/ppt/notesSlides/notesSlide51.xml" Id="R59e31df42ad5485f" /><Relationship Type="http://schemas.openxmlformats.org/officeDocument/2006/relationships/slideLayout" Target="/ppt/slideLayouts/slideLayout3.xml" Id="R55de26a96f2c4013" /></Relationships>
</file>

<file path=ppt/slides/_rels/slide52.xml.rels>&#65279;<?xml version="1.0" encoding="utf-8"?><Relationships xmlns="http://schemas.openxmlformats.org/package/2006/relationships"><Relationship Type="http://schemas.openxmlformats.org/officeDocument/2006/relationships/notesSlide" Target="/ppt/notesSlides/notesSlide52.xml" Id="Rf3c98994f7f44712" /><Relationship Type="http://schemas.openxmlformats.org/officeDocument/2006/relationships/slideLayout" Target="/ppt/slideLayouts/slideLayout3.xml" Id="R1a6e951e3d434bac" /></Relationships>
</file>

<file path=ppt/slides/_rels/slide53.xml.rels>&#65279;<?xml version="1.0" encoding="utf-8"?><Relationships xmlns="http://schemas.openxmlformats.org/package/2006/relationships"><Relationship Type="http://schemas.openxmlformats.org/officeDocument/2006/relationships/notesSlide" Target="/ppt/notesSlides/notesSlide53.xml" Id="Rf2a9d74701b6478b" /><Relationship Type="http://schemas.openxmlformats.org/officeDocument/2006/relationships/slideLayout" Target="/ppt/slideLayouts/slideLayout3.xml" Id="R59f7bfe3fec74a22" /></Relationships>
</file>

<file path=ppt/slides/_rels/slide54.xml.rels>&#65279;<?xml version="1.0" encoding="utf-8"?><Relationships xmlns="http://schemas.openxmlformats.org/package/2006/relationships"><Relationship Type="http://schemas.openxmlformats.org/officeDocument/2006/relationships/notesSlide" Target="/ppt/notesSlides/notesSlide54.xml" Id="R1099db8be8f7427a" /><Relationship Type="http://schemas.openxmlformats.org/officeDocument/2006/relationships/slideLayout" Target="/ppt/slideLayouts/slideLayout3.xml" Id="Rfe93a814ab714d84" /></Relationships>
</file>

<file path=ppt/slides/_rels/slide55.xml.rels>&#65279;<?xml version="1.0" encoding="utf-8"?><Relationships xmlns="http://schemas.openxmlformats.org/package/2006/relationships"><Relationship Type="http://schemas.openxmlformats.org/officeDocument/2006/relationships/notesSlide" Target="/ppt/notesSlides/notesSlide55.xml" Id="Rf24181a4b76d4887" /><Relationship Type="http://schemas.openxmlformats.org/officeDocument/2006/relationships/slideLayout" Target="/ppt/slideLayouts/slideLayout1.xml" Id="R51598ccbec074710" /></Relationships>
</file>

<file path=ppt/slides/_rels/slide56.xml.rels>&#65279;<?xml version="1.0" encoding="utf-8"?><Relationships xmlns="http://schemas.openxmlformats.org/package/2006/relationships"><Relationship Type="http://schemas.openxmlformats.org/officeDocument/2006/relationships/image" Target="/ppt/media/image19.png" Id="Rbfbb7b20c2d24928" /><Relationship Type="http://schemas.openxmlformats.org/officeDocument/2006/relationships/notesSlide" Target="/ppt/notesSlides/notesSlide56.xml" Id="R90251998102b4700" /><Relationship Type="http://schemas.openxmlformats.org/officeDocument/2006/relationships/slideLayout" Target="/ppt/slideLayouts/slideLayout3.xml" Id="Rc344bcf53d3642da" /></Relationships>
</file>

<file path=ppt/slides/_rels/slide57.xml.rels>&#65279;<?xml version="1.0" encoding="utf-8"?><Relationships xmlns="http://schemas.openxmlformats.org/package/2006/relationships"><Relationship Type="http://schemas.openxmlformats.org/officeDocument/2006/relationships/image" Target="/ppt/media/image24.png" Id="R00a2a008c293487f" /><Relationship Type="http://schemas.openxmlformats.org/officeDocument/2006/relationships/notesSlide" Target="/ppt/notesSlides/notesSlide57.xml" Id="R31e506c308a74331" /><Relationship Type="http://schemas.openxmlformats.org/officeDocument/2006/relationships/slideLayout" Target="/ppt/slideLayouts/slideLayout3.xml" Id="R4b32e10537134e9c" /></Relationships>
</file>

<file path=ppt/slides/_rels/slide58.xml.rels>&#65279;<?xml version="1.0" encoding="utf-8"?><Relationships xmlns="http://schemas.openxmlformats.org/package/2006/relationships"><Relationship Type="http://schemas.openxmlformats.org/officeDocument/2006/relationships/image" Target="/ppt/media/image25.png" Id="R0c52589a6ec5455a" /><Relationship Type="http://schemas.openxmlformats.org/officeDocument/2006/relationships/notesSlide" Target="/ppt/notesSlides/notesSlide58.xml" Id="R417e397a826f4a46" /><Relationship Type="http://schemas.openxmlformats.org/officeDocument/2006/relationships/slideLayout" Target="/ppt/slideLayouts/slideLayout3.xml" Id="Re60cee8fe3fa4df2" /></Relationships>
</file>

<file path=ppt/slides/_rels/slide59.xml.rels>&#65279;<?xml version="1.0" encoding="utf-8"?><Relationships xmlns="http://schemas.openxmlformats.org/package/2006/relationships"><Relationship Type="http://schemas.openxmlformats.org/officeDocument/2006/relationships/image" Target="/ppt/media/image26.png" Id="R3d95f5f431ad468f" /><Relationship Type="http://schemas.openxmlformats.org/officeDocument/2006/relationships/notesSlide" Target="/ppt/notesSlides/notesSlide59.xml" Id="Rb7f063cef8c8452e" /><Relationship Type="http://schemas.openxmlformats.org/officeDocument/2006/relationships/slideLayout" Target="/ppt/slideLayouts/slideLayout3.xml" Id="Re08a0171cd2b4eed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notesSlide" Target="/ppt/notesSlides/notesSlide6.xml" Id="R3268dcd9eed349bb" /><Relationship Type="http://schemas.openxmlformats.org/officeDocument/2006/relationships/slideLayout" Target="/ppt/slideLayouts/slideLayout3.xml" Id="R680a225f79c54d85" /></Relationships>
</file>

<file path=ppt/slides/_rels/slide60.xml.rels>&#65279;<?xml version="1.0" encoding="utf-8"?><Relationships xmlns="http://schemas.openxmlformats.org/package/2006/relationships"><Relationship Type="http://schemas.openxmlformats.org/officeDocument/2006/relationships/notesSlide" Target="/ppt/notesSlides/notesSlide60.xml" Id="R388f5c93fb41470c" /><Relationship Type="http://schemas.openxmlformats.org/officeDocument/2006/relationships/slideLayout" Target="/ppt/slideLayouts/slideLayout3.xml" Id="R357629ab82884f9c" /></Relationships>
</file>

<file path=ppt/slides/_rels/slide61.xml.rels>&#65279;<?xml version="1.0" encoding="utf-8"?><Relationships xmlns="http://schemas.openxmlformats.org/package/2006/relationships"><Relationship Type="http://schemas.openxmlformats.org/officeDocument/2006/relationships/image" Target="/ppt/media/image27.png" Id="Rb7a465f9b28440d5" /><Relationship Type="http://schemas.openxmlformats.org/officeDocument/2006/relationships/notesSlide" Target="/ppt/notesSlides/notesSlide61.xml" Id="Rf8c14bd7e8144642" /><Relationship Type="http://schemas.openxmlformats.org/officeDocument/2006/relationships/slideLayout" Target="/ppt/slideLayouts/slideLayout3.xml" Id="R4b23a6855eed42d1" /></Relationships>
</file>

<file path=ppt/slides/_rels/slide62.xml.rels>&#65279;<?xml version="1.0" encoding="utf-8"?><Relationships xmlns="http://schemas.openxmlformats.org/package/2006/relationships"><Relationship Type="http://schemas.openxmlformats.org/officeDocument/2006/relationships/image" Target="/ppt/media/image28.png" Id="R40bca995ea06466d" /><Relationship Type="http://schemas.openxmlformats.org/officeDocument/2006/relationships/notesSlide" Target="/ppt/notesSlides/notesSlide62.xml" Id="Rccefaa0ba8074ff1" /><Relationship Type="http://schemas.openxmlformats.org/officeDocument/2006/relationships/slideLayout" Target="/ppt/slideLayouts/slideLayout3.xml" Id="R517e5a12309c44dd" /></Relationships>
</file>

<file path=ppt/slides/_rels/slide63.xml.rels>&#65279;<?xml version="1.0" encoding="utf-8"?><Relationships xmlns="http://schemas.openxmlformats.org/package/2006/relationships"><Relationship Type="http://schemas.openxmlformats.org/officeDocument/2006/relationships/notesSlide" Target="/ppt/notesSlides/notesSlide63.xml" Id="R57532a0e0af9422b" /><Relationship Type="http://schemas.openxmlformats.org/officeDocument/2006/relationships/slideLayout" Target="/ppt/slideLayouts/slideLayout3.xml" Id="Red07ce6597b54a8b" /></Relationships>
</file>

<file path=ppt/slides/_rels/slide64.xml.rels>&#65279;<?xml version="1.0" encoding="utf-8"?><Relationships xmlns="http://schemas.openxmlformats.org/package/2006/relationships"><Relationship Type="http://schemas.openxmlformats.org/officeDocument/2006/relationships/image" Target="/ppt/media/image29.png" Id="Reab8825716584398" /><Relationship Type="http://schemas.openxmlformats.org/officeDocument/2006/relationships/notesSlide" Target="/ppt/notesSlides/notesSlide64.xml" Id="Rcecb1d49a3ba43cb" /><Relationship Type="http://schemas.openxmlformats.org/officeDocument/2006/relationships/slideLayout" Target="/ppt/slideLayouts/slideLayout3.xml" Id="R7a244e59aaac4046" /></Relationships>
</file>

<file path=ppt/slides/_rels/slide65.xml.rels>&#65279;<?xml version="1.0" encoding="utf-8"?><Relationships xmlns="http://schemas.openxmlformats.org/package/2006/relationships"><Relationship Type="http://schemas.openxmlformats.org/officeDocument/2006/relationships/notesSlide" Target="/ppt/notesSlides/notesSlide65.xml" Id="R224606627e8c47b2" /><Relationship Type="http://schemas.openxmlformats.org/officeDocument/2006/relationships/slideLayout" Target="/ppt/slideLayouts/slideLayout3.xml" Id="R43feb919a2d94279" /></Relationships>
</file>

<file path=ppt/slides/_rels/slide66.xml.rels>&#65279;<?xml version="1.0" encoding="utf-8"?><Relationships xmlns="http://schemas.openxmlformats.org/package/2006/relationships"><Relationship Type="http://schemas.openxmlformats.org/officeDocument/2006/relationships/notesSlide" Target="/ppt/notesSlides/notesSlide66.xml" Id="R4a149abc114a44a8" /><Relationship Type="http://schemas.openxmlformats.org/officeDocument/2006/relationships/slideLayout" Target="/ppt/slideLayouts/slideLayout3.xml" Id="R519bc403f7ea4ab4" /></Relationships>
</file>

<file path=ppt/slides/_rels/slide67.xml.rels>&#65279;<?xml version="1.0" encoding="utf-8"?><Relationships xmlns="http://schemas.openxmlformats.org/package/2006/relationships"><Relationship Type="http://schemas.openxmlformats.org/officeDocument/2006/relationships/notesSlide" Target="/ppt/notesSlides/notesSlide67.xml" Id="R09fbb4f905224fdd" /><Relationship Type="http://schemas.openxmlformats.org/officeDocument/2006/relationships/slideLayout" Target="/ppt/slideLayouts/slideLayout3.xml" Id="R7c474018565d404e" /></Relationships>
</file>

<file path=ppt/slides/_rels/slide68.xml.rels>&#65279;<?xml version="1.0" encoding="utf-8"?><Relationships xmlns="http://schemas.openxmlformats.org/package/2006/relationships"><Relationship Type="http://schemas.openxmlformats.org/officeDocument/2006/relationships/notesSlide" Target="/ppt/notesSlides/notesSlide68.xml" Id="Rcbe3a19e4d0e400c" /><Relationship Type="http://schemas.openxmlformats.org/officeDocument/2006/relationships/slideLayout" Target="/ppt/slideLayouts/slideLayout3.xml" Id="R5f7d4db26aa5418f" /></Relationships>
</file>

<file path=ppt/slides/_rels/slide69.xml.rels>&#65279;<?xml version="1.0" encoding="utf-8"?><Relationships xmlns="http://schemas.openxmlformats.org/package/2006/relationships"><Relationship Type="http://schemas.openxmlformats.org/officeDocument/2006/relationships/notesSlide" Target="/ppt/notesSlides/notesSlide69.xml" Id="R72da7283debf4215" /><Relationship Type="http://schemas.openxmlformats.org/officeDocument/2006/relationships/slideLayout" Target="/ppt/slideLayouts/slideLayout3.xml" Id="Ree39cb5f9b234a3c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5.png" Id="R2ba0f658ace94e79" /><Relationship Type="http://schemas.openxmlformats.org/officeDocument/2006/relationships/notesSlide" Target="/ppt/notesSlides/notesSlide7.xml" Id="R1ade199f7d594bcb" /><Relationship Type="http://schemas.openxmlformats.org/officeDocument/2006/relationships/slideLayout" Target="/ppt/slideLayouts/slideLayout3.xml" Id="Rd8d57e1e5c824015" /></Relationships>
</file>

<file path=ppt/slides/_rels/slide70.xml.rels>&#65279;<?xml version="1.0" encoding="utf-8"?><Relationships xmlns="http://schemas.openxmlformats.org/package/2006/relationships"><Relationship Type="http://schemas.openxmlformats.org/officeDocument/2006/relationships/notesSlide" Target="/ppt/notesSlides/notesSlide70.xml" Id="R69f3242b7fcb47c8" /><Relationship Type="http://schemas.openxmlformats.org/officeDocument/2006/relationships/slideLayout" Target="/ppt/slideLayouts/slideLayout3.xml" Id="R026d9e0c9eda4fb1" /></Relationships>
</file>

<file path=ppt/slides/_rels/slide71.xml.rels>&#65279;<?xml version="1.0" encoding="utf-8"?><Relationships xmlns="http://schemas.openxmlformats.org/package/2006/relationships"><Relationship Type="http://schemas.openxmlformats.org/officeDocument/2006/relationships/notesSlide" Target="/ppt/notesSlides/notesSlide71.xml" Id="R51d1922ffab54c17" /><Relationship Type="http://schemas.openxmlformats.org/officeDocument/2006/relationships/slideLayout" Target="/ppt/slideLayouts/slideLayout3.xml" Id="Rf4e0b50257a54d33" /></Relationships>
</file>

<file path=ppt/slides/_rels/slide72.xml.rels>&#65279;<?xml version="1.0" encoding="utf-8"?><Relationships xmlns="http://schemas.openxmlformats.org/package/2006/relationships"><Relationship Type="http://schemas.openxmlformats.org/officeDocument/2006/relationships/notesSlide" Target="/ppt/notesSlides/notesSlide72.xml" Id="R05770b14bd6943c0" /><Relationship Type="http://schemas.openxmlformats.org/officeDocument/2006/relationships/slideLayout" Target="/ppt/slideLayouts/slideLayout1.xml" Id="Ra92aa09005184754" /></Relationships>
</file>

<file path=ppt/slides/_rels/slide73.xml.rels>&#65279;<?xml version="1.0" encoding="utf-8"?><Relationships xmlns="http://schemas.openxmlformats.org/package/2006/relationships"><Relationship Type="http://schemas.openxmlformats.org/officeDocument/2006/relationships/image" Target="/ppt/media/image30.png" Id="Rf56632ff0d6d4051" /><Relationship Type="http://schemas.openxmlformats.org/officeDocument/2006/relationships/notesSlide" Target="/ppt/notesSlides/notesSlide73.xml" Id="R769b72208a554bcd" /><Relationship Type="http://schemas.openxmlformats.org/officeDocument/2006/relationships/slideLayout" Target="/ppt/slideLayouts/slideLayout3.xml" Id="R1ce47338022e43fc" /></Relationships>
</file>

<file path=ppt/slides/_rels/slide74.xml.rels>&#65279;<?xml version="1.0" encoding="utf-8"?><Relationships xmlns="http://schemas.openxmlformats.org/package/2006/relationships"><Relationship Type="http://schemas.openxmlformats.org/officeDocument/2006/relationships/notesSlide" Target="/ppt/notesSlides/notesSlide74.xml" Id="R77411b1a83a94991" /><Relationship Type="http://schemas.openxmlformats.org/officeDocument/2006/relationships/slideLayout" Target="/ppt/slideLayouts/slideLayout3.xml" Id="R4c12747ee3b7472e" /></Relationships>
</file>

<file path=ppt/slides/_rels/slide75.xml.rels>&#65279;<?xml version="1.0" encoding="utf-8"?><Relationships xmlns="http://schemas.openxmlformats.org/package/2006/relationships"><Relationship Type="http://schemas.openxmlformats.org/officeDocument/2006/relationships/image" Target="/ppt/media/image31.png" Id="Rc241fde2e0414bf0" /><Relationship Type="http://schemas.openxmlformats.org/officeDocument/2006/relationships/notesSlide" Target="/ppt/notesSlides/notesSlide75.xml" Id="R61b381cdd4df474b" /><Relationship Type="http://schemas.openxmlformats.org/officeDocument/2006/relationships/slideLayout" Target="/ppt/slideLayouts/slideLayout3.xml" Id="R1acb062d923b483d" /></Relationships>
</file>

<file path=ppt/slides/_rels/slide76.xml.rels>&#65279;<?xml version="1.0" encoding="utf-8"?><Relationships xmlns="http://schemas.openxmlformats.org/package/2006/relationships"><Relationship Type="http://schemas.openxmlformats.org/officeDocument/2006/relationships/image" Target="/ppt/media/image32.png" Id="R922866da39b843f7" /><Relationship Type="http://schemas.openxmlformats.org/officeDocument/2006/relationships/notesSlide" Target="/ppt/notesSlides/notesSlide76.xml" Id="R189763d25caf4514" /><Relationship Type="http://schemas.openxmlformats.org/officeDocument/2006/relationships/slideLayout" Target="/ppt/slideLayouts/slideLayout3.xml" Id="R86f86496280b486f" /></Relationships>
</file>

<file path=ppt/slides/_rels/slide77.xml.rels>&#65279;<?xml version="1.0" encoding="utf-8"?><Relationships xmlns="http://schemas.openxmlformats.org/package/2006/relationships"><Relationship Type="http://schemas.openxmlformats.org/officeDocument/2006/relationships/image" Target="/ppt/media/image33.png" Id="Refbb6c16dca44301" /><Relationship Type="http://schemas.openxmlformats.org/officeDocument/2006/relationships/notesSlide" Target="/ppt/notesSlides/notesSlide77.xml" Id="R7de7041e6c8b4bee" /><Relationship Type="http://schemas.openxmlformats.org/officeDocument/2006/relationships/slideLayout" Target="/ppt/slideLayouts/slideLayout3.xml" Id="Reee1667684f54b18" /></Relationships>
</file>

<file path=ppt/slides/_rels/slide78.xml.rels>&#65279;<?xml version="1.0" encoding="utf-8"?><Relationships xmlns="http://schemas.openxmlformats.org/package/2006/relationships"><Relationship Type="http://schemas.openxmlformats.org/officeDocument/2006/relationships/notesSlide" Target="/ppt/notesSlides/notesSlide78.xml" Id="R403a14e84be946da" /><Relationship Type="http://schemas.openxmlformats.org/officeDocument/2006/relationships/slideLayout" Target="/ppt/slideLayouts/slideLayout3.xml" Id="Rcec38df1daea4a98" /></Relationships>
</file>

<file path=ppt/slides/_rels/slide79.xml.rels>&#65279;<?xml version="1.0" encoding="utf-8"?><Relationships xmlns="http://schemas.openxmlformats.org/package/2006/relationships"><Relationship Type="http://schemas.openxmlformats.org/officeDocument/2006/relationships/notesSlide" Target="/ppt/notesSlides/notesSlide79.xml" Id="R910d63ab91a04b85" /><Relationship Type="http://schemas.openxmlformats.org/officeDocument/2006/relationships/slideLayout" Target="/ppt/slideLayouts/slideLayout3.xml" Id="R674b0909f6104224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6.png" Id="R231cb4ebd06e4ad3" /><Relationship Type="http://schemas.openxmlformats.org/officeDocument/2006/relationships/notesSlide" Target="/ppt/notesSlides/notesSlide8.xml" Id="R59d29c06c47b4293" /><Relationship Type="http://schemas.openxmlformats.org/officeDocument/2006/relationships/slideLayout" Target="/ppt/slideLayouts/slideLayout3.xml" Id="R51a36a42daf74298" /></Relationships>
</file>

<file path=ppt/slides/_rels/slide80.xml.rels>&#65279;<?xml version="1.0" encoding="utf-8"?><Relationships xmlns="http://schemas.openxmlformats.org/package/2006/relationships"><Relationship Type="http://schemas.openxmlformats.org/officeDocument/2006/relationships/notesSlide" Target="/ppt/notesSlides/notesSlide80.xml" Id="R42403156db3b488b" /><Relationship Type="http://schemas.openxmlformats.org/officeDocument/2006/relationships/slideLayout" Target="/ppt/slideLayouts/slideLayout3.xml" Id="R8a587d86bdc34d33" /></Relationships>
</file>

<file path=ppt/slides/_rels/slide81.xml.rels>&#65279;<?xml version="1.0" encoding="utf-8"?><Relationships xmlns="http://schemas.openxmlformats.org/package/2006/relationships"><Relationship Type="http://schemas.openxmlformats.org/officeDocument/2006/relationships/notesSlide" Target="/ppt/notesSlides/notesSlide81.xml" Id="R6a019c6678f7450b" /><Relationship Type="http://schemas.openxmlformats.org/officeDocument/2006/relationships/slideLayout" Target="/ppt/slideLayouts/slideLayout3.xml" Id="R9b0875b555ec409e" /></Relationships>
</file>

<file path=ppt/slides/_rels/slide82.xml.rels>&#65279;<?xml version="1.0" encoding="utf-8"?><Relationships xmlns="http://schemas.openxmlformats.org/package/2006/relationships"><Relationship Type="http://schemas.openxmlformats.org/officeDocument/2006/relationships/notesSlide" Target="/ppt/notesSlides/notesSlide82.xml" Id="R479974ca276c40c9" /><Relationship Type="http://schemas.openxmlformats.org/officeDocument/2006/relationships/slideLayout" Target="/ppt/slideLayouts/slideLayout3.xml" Id="Ra3ee9479476041ee" /></Relationships>
</file>

<file path=ppt/slides/_rels/slide83.xml.rels>&#65279;<?xml version="1.0" encoding="utf-8"?><Relationships xmlns="http://schemas.openxmlformats.org/package/2006/relationships"><Relationship Type="http://schemas.openxmlformats.org/officeDocument/2006/relationships/notesSlide" Target="/ppt/notesSlides/notesSlide83.xml" Id="R29342f35841d4b3e" /><Relationship Type="http://schemas.openxmlformats.org/officeDocument/2006/relationships/slideLayout" Target="/ppt/slideLayouts/slideLayout3.xml" Id="R5134bf644291497b" /></Relationships>
</file>

<file path=ppt/slides/_rels/slide84.xml.rels>&#65279;<?xml version="1.0" encoding="utf-8"?><Relationships xmlns="http://schemas.openxmlformats.org/package/2006/relationships"><Relationship Type="http://schemas.openxmlformats.org/officeDocument/2006/relationships/notesSlide" Target="/ppt/notesSlides/notesSlide84.xml" Id="R4ce3057205964ac9" /><Relationship Type="http://schemas.openxmlformats.org/officeDocument/2006/relationships/slideLayout" Target="/ppt/slideLayouts/slideLayout3.xml" Id="R7533bcc7541e43ca" /></Relationships>
</file>

<file path=ppt/slides/_rels/slide85.xml.rels>&#65279;<?xml version="1.0" encoding="utf-8"?><Relationships xmlns="http://schemas.openxmlformats.org/package/2006/relationships"><Relationship Type="http://schemas.openxmlformats.org/officeDocument/2006/relationships/notesSlide" Target="/ppt/notesSlides/notesSlide85.xml" Id="R4b380350e6924ac0" /><Relationship Type="http://schemas.openxmlformats.org/officeDocument/2006/relationships/slideLayout" Target="/ppt/slideLayouts/slideLayout1.xml" Id="Rdf6eb1a6f9984409" /></Relationships>
</file>

<file path=ppt/slides/_rels/slide86.xml.rels>&#65279;<?xml version="1.0" encoding="utf-8"?><Relationships xmlns="http://schemas.openxmlformats.org/package/2006/relationships"><Relationship Type="http://schemas.openxmlformats.org/officeDocument/2006/relationships/notesSlide" Target="/ppt/notesSlides/notesSlide86.xml" Id="R1706c6d1e8f44315" /><Relationship Type="http://schemas.openxmlformats.org/officeDocument/2006/relationships/slideLayout" Target="/ppt/slideLayouts/slideLayout3.xml" Id="Re93d62b5ff0e475e" /></Relationships>
</file>

<file path=ppt/slides/_rels/slide87.xml.rels>&#65279;<?xml version="1.0" encoding="utf-8"?><Relationships xmlns="http://schemas.openxmlformats.org/package/2006/relationships"><Relationship Type="http://schemas.openxmlformats.org/officeDocument/2006/relationships/notesSlide" Target="/ppt/notesSlides/notesSlide87.xml" Id="R5620f382c84d4ab7" /><Relationship Type="http://schemas.openxmlformats.org/officeDocument/2006/relationships/slideLayout" Target="/ppt/slideLayouts/slideLayout3.xml" Id="Rc2b55c43b52e4f4f" /></Relationships>
</file>

<file path=ppt/slides/_rels/slide88.xml.rels>&#65279;<?xml version="1.0" encoding="utf-8"?><Relationships xmlns="http://schemas.openxmlformats.org/package/2006/relationships"><Relationship Type="http://schemas.openxmlformats.org/officeDocument/2006/relationships/image" Target="/ppt/media/image34.png" Id="R17286e1b773547b0" /><Relationship Type="http://schemas.openxmlformats.org/officeDocument/2006/relationships/notesSlide" Target="/ppt/notesSlides/notesSlide88.xml" Id="R5aed9dbe80534074" /><Relationship Type="http://schemas.openxmlformats.org/officeDocument/2006/relationships/slideLayout" Target="/ppt/slideLayouts/slideLayout3.xml" Id="Rbf3eacf0857041d4" /></Relationships>
</file>

<file path=ppt/slides/_rels/slide89.xml.rels>&#65279;<?xml version="1.0" encoding="utf-8"?><Relationships xmlns="http://schemas.openxmlformats.org/package/2006/relationships"><Relationship Type="http://schemas.openxmlformats.org/officeDocument/2006/relationships/image" Target="/ppt/media/image35.png" Id="R62199b952c854e82" /><Relationship Type="http://schemas.openxmlformats.org/officeDocument/2006/relationships/notesSlide" Target="/ppt/notesSlides/notesSlide89.xml" Id="Rc3396782afc54c89" /><Relationship Type="http://schemas.openxmlformats.org/officeDocument/2006/relationships/slideLayout" Target="/ppt/slideLayouts/slideLayout3.xml" Id="R8add48044242418b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7.png" Id="R4683a5705c5447d2" /><Relationship Type="http://schemas.openxmlformats.org/officeDocument/2006/relationships/notesSlide" Target="/ppt/notesSlides/notesSlide9.xml" Id="R808546183484459e" /><Relationship Type="http://schemas.openxmlformats.org/officeDocument/2006/relationships/slideLayout" Target="/ppt/slideLayouts/slideLayout3.xml" Id="Re5454092750c4704" /></Relationships>
</file>

<file path=ppt/slides/_rels/slide90.xml.rels>&#65279;<?xml version="1.0" encoding="utf-8"?><Relationships xmlns="http://schemas.openxmlformats.org/package/2006/relationships"><Relationship Type="http://schemas.openxmlformats.org/officeDocument/2006/relationships/image" Target="/ppt/media/image36.png" Id="R3708483de82e47e3" /><Relationship Type="http://schemas.openxmlformats.org/officeDocument/2006/relationships/notesSlide" Target="/ppt/notesSlides/notesSlide90.xml" Id="Ra1c81505753d4e74" /><Relationship Type="http://schemas.openxmlformats.org/officeDocument/2006/relationships/slideLayout" Target="/ppt/slideLayouts/slideLayout3.xml" Id="Rb1654e4be4504db5" /></Relationships>
</file>

<file path=ppt/slides/_rels/slide91.xml.rels>&#65279;<?xml version="1.0" encoding="utf-8"?><Relationships xmlns="http://schemas.openxmlformats.org/package/2006/relationships"><Relationship Type="http://schemas.openxmlformats.org/officeDocument/2006/relationships/image" Target="/ppt/media/image37.png" Id="Rb5ad600e8b2b4617" /><Relationship Type="http://schemas.openxmlformats.org/officeDocument/2006/relationships/notesSlide" Target="/ppt/notesSlides/notesSlide91.xml" Id="R169262c9ef3f4d28" /><Relationship Type="http://schemas.openxmlformats.org/officeDocument/2006/relationships/slideLayout" Target="/ppt/slideLayouts/slideLayout3.xml" Id="R71ac3f0c5ef74f11" /></Relationships>
</file>

<file path=ppt/slides/_rels/slide92.xml.rels>&#65279;<?xml version="1.0" encoding="utf-8"?><Relationships xmlns="http://schemas.openxmlformats.org/package/2006/relationships"><Relationship Type="http://schemas.openxmlformats.org/officeDocument/2006/relationships/image" Target="/ppt/media/image38.png" Id="R6b3236230b1b45d0" /><Relationship Type="http://schemas.openxmlformats.org/officeDocument/2006/relationships/notesSlide" Target="/ppt/notesSlides/notesSlide92.xml" Id="R6cf5543e5731440f" /><Relationship Type="http://schemas.openxmlformats.org/officeDocument/2006/relationships/slideLayout" Target="/ppt/slideLayouts/slideLayout3.xml" Id="R58975e82119e43d2" /></Relationships>
</file>

<file path=ppt/slides/_rels/slide93.xml.rels>&#65279;<?xml version="1.0" encoding="utf-8"?><Relationships xmlns="http://schemas.openxmlformats.org/package/2006/relationships"><Relationship Type="http://schemas.openxmlformats.org/officeDocument/2006/relationships/image" Target="/ppt/media/image39.png" Id="R8ced1fcd79d64421" /><Relationship Type="http://schemas.openxmlformats.org/officeDocument/2006/relationships/notesSlide" Target="/ppt/notesSlides/notesSlide93.xml" Id="R5120f397f1e641b5" /><Relationship Type="http://schemas.openxmlformats.org/officeDocument/2006/relationships/slideLayout" Target="/ppt/slideLayouts/slideLayout3.xml" Id="Rdf27079b16424529" /></Relationships>
</file>

<file path=ppt/slides/_rels/slide94.xml.rels>&#65279;<?xml version="1.0" encoding="utf-8"?><Relationships xmlns="http://schemas.openxmlformats.org/package/2006/relationships"><Relationship Type="http://schemas.openxmlformats.org/officeDocument/2006/relationships/notesSlide" Target="/ppt/notesSlides/notesSlide94.xml" Id="Rdee3f9173ee74260" /><Relationship Type="http://schemas.openxmlformats.org/officeDocument/2006/relationships/slideLayout" Target="/ppt/slideLayouts/slideLayout3.xml" Id="R385ec99af3154892" /></Relationships>
</file>

<file path=ppt/slides/_rels/slide95.xml.rels>&#65279;<?xml version="1.0" encoding="utf-8"?><Relationships xmlns="http://schemas.openxmlformats.org/package/2006/relationships"><Relationship Type="http://schemas.openxmlformats.org/officeDocument/2006/relationships/notesSlide" Target="/ppt/notesSlides/notesSlide95.xml" Id="Rc6a595ec059d4903" /><Relationship Type="http://schemas.openxmlformats.org/officeDocument/2006/relationships/slideLayout" Target="/ppt/slideLayouts/slideLayout3.xml" Id="Redc45ba77e1543de" /></Relationships>
</file>

<file path=ppt/slides/_rels/slide96.xml.rels>&#65279;<?xml version="1.0" encoding="utf-8"?><Relationships xmlns="http://schemas.openxmlformats.org/package/2006/relationships"><Relationship Type="http://schemas.openxmlformats.org/officeDocument/2006/relationships/notesSlide" Target="/ppt/notesSlides/notesSlide96.xml" Id="Radfa4f8370644f30" /><Relationship Type="http://schemas.openxmlformats.org/officeDocument/2006/relationships/slideLayout" Target="/ppt/slideLayouts/slideLayout3.xml" Id="R2827299e351c406f" /></Relationships>
</file>

<file path=ppt/slides/_rels/slide97.xml.rels>&#65279;<?xml version="1.0" encoding="utf-8"?><Relationships xmlns="http://schemas.openxmlformats.org/package/2006/relationships"><Relationship Type="http://schemas.openxmlformats.org/officeDocument/2006/relationships/notesSlide" Target="/ppt/notesSlides/notesSlide97.xml" Id="R04a4d7f665804c33" /><Relationship Type="http://schemas.openxmlformats.org/officeDocument/2006/relationships/slideLayout" Target="/ppt/slideLayouts/slideLayout1.xml" Id="R56f6cd3680fb453d" /></Relationships>
</file>

<file path=ppt/slides/_rels/slide98.xml.rels>&#65279;<?xml version="1.0" encoding="utf-8"?><Relationships xmlns="http://schemas.openxmlformats.org/package/2006/relationships"><Relationship Type="http://schemas.openxmlformats.org/officeDocument/2006/relationships/image" Target="/ppt/media/image40.png" Id="R88a34c19a12d49cd" /><Relationship Type="http://schemas.openxmlformats.org/officeDocument/2006/relationships/notesSlide" Target="/ppt/notesSlides/notesSlide98.xml" Id="Rc0448d7b61c94029" /><Relationship Type="http://schemas.openxmlformats.org/officeDocument/2006/relationships/slideLayout" Target="/ppt/slideLayouts/slideLayout3.xml" Id="Rd71b26cfb6bf4210" /></Relationships>
</file>

<file path=ppt/slides/_rels/slide99.xml.rels>&#65279;<?xml version="1.0" encoding="utf-8"?><Relationships xmlns="http://schemas.openxmlformats.org/package/2006/relationships"><Relationship Type="http://schemas.openxmlformats.org/officeDocument/2006/relationships/image" Target="/ppt/media/image41.png" Id="R72e138ce95ee430d" /><Relationship Type="http://schemas.openxmlformats.org/officeDocument/2006/relationships/notesSlide" Target="/ppt/notesSlides/notesSlide99.xml" Id="Re2fe1a00f3c945ab" /><Relationship Type="http://schemas.openxmlformats.org/officeDocument/2006/relationships/slideLayout" Target="/ppt/slideLayouts/slideLayout3.xml" Id="Rb272d7c9b4914235" 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25" y="1751775"/>
            <a:ext cx="74508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Cloud Computing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50"/>
            <a:ext cx="50544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Helvetica Neue"/>
                <a:ea typeface="Helvetica Neue"/>
                <a:cs typeface="Helvetica Neue"/>
                <a:sym typeface="Helvetica Neue"/>
              </a:rPr>
              <a:t>Understanding the Foundations of Modern IT Infrastructure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Rapid Elasticity:</a:t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 can be scaled up or down automatically or manually.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Example</a:t>
            </a:r>
            <a:r>
              <a:rPr lang="en-GB"/>
              <a:t>: E-commerce platforms scaling up during Eid sales.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3dbc61f4086a4bc6">
            <a:alphaModFix/>
          </a:blip>
          <a:stretch>
            <a:fillRect/>
          </a:stretch>
        </p:blipFill>
        <p:spPr>
          <a:xfrm>
            <a:off x="4364925" y="798800"/>
            <a:ext cx="4626673" cy="305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Core Components of a VPC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Subnets</a:t>
            </a:r>
            <a:r>
              <a:rPr lang="en-GB"/>
              <a:t>: Public and private sub-networks within a VPC.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Route Tables:</a:t>
            </a:r>
            <a:r>
              <a:rPr lang="en-GB"/>
              <a:t> Rules for directing traffic within the network.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Internet Gateway (IGW): </a:t>
            </a:r>
            <a:r>
              <a:rPr lang="en-GB"/>
              <a:t>Access the internet from your VPC.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NAT Gateway:</a:t>
            </a:r>
            <a:r>
              <a:rPr lang="en-GB"/>
              <a:t> Allow private instances to initiate internet connections.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Elastic IP (EIP):</a:t>
            </a:r>
            <a:r>
              <a:rPr lang="en-GB"/>
              <a:t> Static public IP for resources.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Public and Private Subnets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266325"/>
            <a:ext cx="5033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Public Subnet: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Direct internet access via the Internet Gateway (IGW).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Ideal for web servers and other public-facing resources.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Private Subnet: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No direct internet access.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Used for sensitive resources like databases and backend systems.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a4724448dcec4373">
            <a:alphaModFix/>
          </a:blip>
          <a:srcRect b="0" l="3252" r="9327" t="0"/>
          <a:stretch/>
        </p:blipFill>
        <p:spPr>
          <a:xfrm>
            <a:off x="5345400" y="1266325"/>
            <a:ext cx="3653701" cy="3539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Security Features in VPC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285750"/>
            <a:ext cx="4965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Security Groups: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Instance-level firewall.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Controls inbound/outbound traffic.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Network ACLs (Access Control Lists):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Subnet-level firewall.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Allows/denies traffic at the subnet level.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69272fc7b377494a">
            <a:alphaModFix/>
          </a:blip>
          <a:stretch>
            <a:fillRect/>
          </a:stretch>
        </p:blipFill>
        <p:spPr>
          <a:xfrm>
            <a:off x="5429700" y="1304825"/>
            <a:ext cx="3561900" cy="2732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Connecting to VPC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266325"/>
            <a:ext cx="4703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Internet Gateway (IGW): </a:t>
            </a:r>
            <a:r>
              <a:rPr lang="en-GB"/>
              <a:t>Enables internet access for public subnets.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VPN and Direct Connect:</a:t>
            </a:r>
            <a:r>
              <a:rPr lang="en-GB"/>
              <a:t> Securely connect your on-premises network to AWS.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Peering Connections:</a:t>
            </a:r>
            <a:r>
              <a:rPr lang="en-GB"/>
              <a:t> Connect multiple VPCs for resource sharing.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bac053bc925c4471">
            <a:alphaModFix/>
          </a:blip>
          <a:stretch>
            <a:fillRect/>
          </a:stretch>
        </p:blipFill>
        <p:spPr>
          <a:xfrm>
            <a:off x="4944300" y="1411700"/>
            <a:ext cx="4076425" cy="24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Advanced Networking in VPC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266325"/>
            <a:ext cx="5121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NAT Gateway:</a:t>
            </a:r>
            <a:r>
              <a:rPr lang="en-GB"/>
              <a:t> Allow instances in private subnets to access the internet without exposing them.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Elastic Load Balancer (ELB): </a:t>
            </a:r>
            <a:r>
              <a:rPr lang="en-GB"/>
              <a:t>Distribute traffic across instances in public and private subnets.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VPC Endpoints:</a:t>
            </a:r>
            <a:r>
              <a:rPr lang="en-GB"/>
              <a:t> Privately connect VPC to AWS services without using IGW or NAT.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390af44e52444ae0">
            <a:alphaModFix/>
          </a:blip>
          <a:stretch>
            <a:fillRect/>
          </a:stretch>
        </p:blipFill>
        <p:spPr>
          <a:xfrm>
            <a:off x="5376475" y="1304825"/>
            <a:ext cx="3615125" cy="25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35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VPC Use Cases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266325"/>
            <a:ext cx="5451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Web Hosting:</a:t>
            </a:r>
            <a:r>
              <a:rPr lang="en-GB"/>
              <a:t> Deploy scalable, secure web applications.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Hybrid Cloud:</a:t>
            </a:r>
            <a:r>
              <a:rPr lang="en-GB"/>
              <a:t> Extend on-premises networks using VPN or Direct Connect.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Data Analytics:</a:t>
            </a:r>
            <a:r>
              <a:rPr lang="en-GB"/>
              <a:t> Run secure data analysis workflows.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0ad3bfcd9cea4a14">
            <a:alphaModFix/>
          </a:blip>
          <a:stretch>
            <a:fillRect/>
          </a:stretch>
        </p:blipFill>
        <p:spPr>
          <a:xfrm>
            <a:off x="6841925" y="749850"/>
            <a:ext cx="838500" cy="9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8e0af68c61a541ba">
            <a:alphaModFix/>
          </a:blip>
          <a:stretch>
            <a:fillRect/>
          </a:stretch>
        </p:blipFill>
        <p:spPr>
          <a:xfrm>
            <a:off x="6841925" y="2806525"/>
            <a:ext cx="838500" cy="98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a3e3856018e84013">
            <a:alphaModFix/>
          </a:blip>
          <a:stretch>
            <a:fillRect/>
          </a:stretch>
        </p:blipFill>
        <p:spPr>
          <a:xfrm>
            <a:off x="6841925" y="1731875"/>
            <a:ext cx="838500" cy="107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VPC Best Practices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Design subnets for specific use cases (public, private, isolated).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Use least privilege principles with security groups and ACLs.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Monitor traffic using VPC Flow Logs.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Leverage NAT Gateways for secure internet access from private subnets.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Summery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VPC provides isolated, secure, and customizable networking in AWS.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Plan and design the VPC architecture based on application needs.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Utilize security and monitoring tools to safeguard resources.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Linux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Exploring the Foundation of Open Source Operating Systems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Linux?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Linux is an </a:t>
            </a:r>
            <a:r>
              <a:rPr b="1" lang="en-GB"/>
              <a:t>open-source</a:t>
            </a:r>
            <a:r>
              <a:rPr lang="en-GB"/>
              <a:t> and </a:t>
            </a:r>
            <a:r>
              <a:rPr b="1" lang="en-GB"/>
              <a:t>Unix</a:t>
            </a:r>
            <a:r>
              <a:rPr lang="en-GB"/>
              <a:t>*-like operating system.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Created by Linus Torvalds in 1991.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Used in diverse fields: Servers, desktops, embedded systems, and more.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Key Point: Linux powers over </a:t>
            </a:r>
            <a:r>
              <a:rPr b="1" lang="en-GB"/>
              <a:t>90% of servers</a:t>
            </a:r>
            <a:r>
              <a:rPr lang="en-GB"/>
              <a:t> on the internet.</a:t>
            </a: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*</a:t>
            </a:r>
            <a:r>
              <a:rPr lang="en-GB" sz="1300"/>
              <a:t>UNIX is a multi-user, multitasking operating system (OS) that was developed in the late 1960s by Bell Laboratories at AT&amp;T</a:t>
            </a:r>
            <a:endParaRPr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Measured Service: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systems automatically control and optimize resource usage, providing a metering capability.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Example</a:t>
            </a:r>
            <a:r>
              <a:rPr lang="en-GB"/>
              <a:t>: AWS bills based on the number of compute hours or storage used.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ef5193d64e5a4ec2">
            <a:alphaModFix/>
          </a:blip>
          <a:stretch>
            <a:fillRect/>
          </a:stretch>
        </p:blipFill>
        <p:spPr>
          <a:xfrm>
            <a:off x="5103450" y="809125"/>
            <a:ext cx="3572559" cy="3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Brief History of Linux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Unix (1969): Inspiration for Linux.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GNU Project (1983): Free software foundation started by Richard Stallman.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1991: Linus Torvalds announced Linux Kernel.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Open Source Revolution: Collaboration among developers worldwide.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Core Features of Linux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266325"/>
            <a:ext cx="5101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Open Source</a:t>
            </a:r>
            <a:r>
              <a:rPr lang="en-GB"/>
              <a:t>: Freely available and customizable.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Multiuser Support</a:t>
            </a:r>
            <a:r>
              <a:rPr lang="en-GB"/>
              <a:t>: Many users can work simultaneously.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Portability:</a:t>
            </a:r>
            <a:r>
              <a:rPr lang="en-GB"/>
              <a:t> Runs on a wide range of hardware.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Security:</a:t>
            </a:r>
            <a:r>
              <a:rPr lang="en-GB"/>
              <a:t> Built-in user and process isolation.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Stability:</a:t>
            </a:r>
            <a:r>
              <a:rPr lang="en-GB"/>
              <a:t> Reliable for long-term use.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d1c0ae7d8a2444b1">
            <a:alphaModFix/>
          </a:blip>
          <a:stretch>
            <a:fillRect/>
          </a:stretch>
        </p:blipFill>
        <p:spPr>
          <a:xfrm>
            <a:off x="5413500" y="1337200"/>
            <a:ext cx="3519801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Linux Architecture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266325"/>
            <a:ext cx="6083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Hardware</a:t>
            </a:r>
            <a:r>
              <a:rPr lang="en-GB"/>
              <a:t>: Physical components of the computer.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Kernel</a:t>
            </a:r>
            <a:r>
              <a:rPr lang="en-GB"/>
              <a:t>: The core that interacts with hardware.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System Libraries</a:t>
            </a:r>
            <a:r>
              <a:rPr lang="en-GB"/>
              <a:t>: Provide essential functionality.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Shell</a:t>
            </a:r>
            <a:r>
              <a:rPr lang="en-GB"/>
              <a:t>: Command-line interface for user interaction.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Applications</a:t>
            </a:r>
            <a:r>
              <a:rPr lang="en-GB"/>
              <a:t>: Software running on top of the 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8525cde7fb8440dc">
            <a:alphaModFix/>
          </a:blip>
          <a:stretch>
            <a:fillRect/>
          </a:stretch>
        </p:blipFill>
        <p:spPr>
          <a:xfrm>
            <a:off x="6326900" y="1304825"/>
            <a:ext cx="2664699" cy="245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Linux Distributions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266325"/>
            <a:ext cx="4771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What is a Distribution?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 collection of the Linux kernel, software packages, and tools.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Popular Distributions</a:t>
            </a:r>
            <a:r>
              <a:rPr lang="en-GB"/>
              <a:t>: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Ubuntu</a:t>
            </a:r>
            <a:r>
              <a:rPr lang="en-GB"/>
              <a:t>: User-friendly.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Fedora</a:t>
            </a:r>
            <a:r>
              <a:rPr lang="en-GB"/>
              <a:t>: Cutting-edge software.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Debian</a:t>
            </a:r>
            <a:r>
              <a:rPr lang="en-GB"/>
              <a:t>: Stability and reliability.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Arch Linux</a:t>
            </a:r>
            <a:r>
              <a:rPr lang="en-GB"/>
              <a:t>: Customizable and minimalistic.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Specialized lightweight distros</a:t>
            </a:r>
            <a:r>
              <a:rPr lang="en-GB"/>
              <a:t>: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Tiny Core Linux (~16 MB)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Puppy Linux (~300 MB)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3af33286f1874249">
            <a:alphaModFix/>
          </a:blip>
          <a:stretch>
            <a:fillRect/>
          </a:stretch>
        </p:blipFill>
        <p:spPr>
          <a:xfrm>
            <a:off x="4982500" y="1304825"/>
            <a:ext cx="4009098" cy="330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Choose Lightweight Linux Distros?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Designed for systems with low RAM and storage.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Suitable for: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Old computers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Embedded systems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Minimalistic environments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Examples: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Tiny Core Linux: ~16 MB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Damn Small Linux: ~50 MB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AntiX: ~400 MB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Bodhi Linux: ~700 MB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538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Linux Commands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-GB" sz="1360"/>
              <a:t>Navigating the File System:</a:t>
            </a:r>
            <a:endParaRPr b="1" sz="1360"/>
          </a:p>
          <a:p>
            <a:pPr indent="-31496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60"/>
              <a:buChar char="●"/>
            </a:pPr>
            <a:r>
              <a:rPr lang="en-GB" sz="1360">
                <a:latin typeface="Space Mono"/>
                <a:ea typeface="Space Mono"/>
                <a:cs typeface="Space Mono"/>
                <a:sym typeface="Space Mono"/>
              </a:rPr>
              <a:t>ls</a:t>
            </a:r>
            <a:r>
              <a:rPr lang="en-GB" sz="1360"/>
              <a:t>: List files.</a:t>
            </a:r>
            <a:endParaRPr sz="1360"/>
          </a:p>
          <a:p>
            <a:pPr indent="-31496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0"/>
              <a:buChar char="●"/>
            </a:pPr>
            <a:r>
              <a:rPr lang="en-GB" sz="1360">
                <a:latin typeface="Space Mono"/>
                <a:ea typeface="Space Mono"/>
                <a:cs typeface="Space Mono"/>
                <a:sym typeface="Space Mono"/>
              </a:rPr>
              <a:t>cd</a:t>
            </a:r>
            <a:r>
              <a:rPr lang="en-GB" sz="1360"/>
              <a:t>: Change directory.</a:t>
            </a:r>
            <a:endParaRPr sz="1360"/>
          </a:p>
          <a:p>
            <a:pPr indent="-31496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0"/>
              <a:buChar char="●"/>
            </a:pPr>
            <a:r>
              <a:rPr lang="en-GB" sz="1360">
                <a:latin typeface="Space Mono"/>
                <a:ea typeface="Space Mono"/>
                <a:cs typeface="Space Mono"/>
                <a:sym typeface="Space Mono"/>
              </a:rPr>
              <a:t>pwd</a:t>
            </a:r>
            <a:r>
              <a:rPr lang="en-GB" sz="1360"/>
              <a:t>: Print working directory.</a:t>
            </a:r>
            <a:endParaRPr sz="13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-GB" sz="1360"/>
              <a:t>File Management:</a:t>
            </a:r>
            <a:endParaRPr b="1" sz="1360"/>
          </a:p>
          <a:p>
            <a:pPr indent="-31496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60"/>
              <a:buChar char="●"/>
            </a:pPr>
            <a:r>
              <a:rPr lang="en-GB" sz="1360">
                <a:latin typeface="Space Mono"/>
                <a:ea typeface="Space Mono"/>
                <a:cs typeface="Space Mono"/>
                <a:sym typeface="Space Mono"/>
              </a:rPr>
              <a:t>mkdir</a:t>
            </a:r>
            <a:r>
              <a:rPr lang="en-GB" sz="1360"/>
              <a:t>: Create a directory.</a:t>
            </a:r>
            <a:endParaRPr sz="1360"/>
          </a:p>
          <a:p>
            <a:pPr indent="-31496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0"/>
              <a:buChar char="●"/>
            </a:pPr>
            <a:r>
              <a:rPr lang="en-GB" sz="1360">
                <a:latin typeface="Space Mono"/>
                <a:ea typeface="Space Mono"/>
                <a:cs typeface="Space Mono"/>
                <a:sym typeface="Space Mono"/>
              </a:rPr>
              <a:t>rm</a:t>
            </a:r>
            <a:r>
              <a:rPr lang="en-GB" sz="1360"/>
              <a:t>: Remove a file or directory.</a:t>
            </a:r>
            <a:endParaRPr sz="1360"/>
          </a:p>
          <a:p>
            <a:pPr indent="-31496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0"/>
              <a:buChar char="●"/>
            </a:pPr>
            <a:r>
              <a:rPr lang="en-GB" sz="1360">
                <a:latin typeface="Space Mono"/>
                <a:ea typeface="Space Mono"/>
                <a:cs typeface="Space Mono"/>
                <a:sym typeface="Space Mono"/>
              </a:rPr>
              <a:t>cp</a:t>
            </a:r>
            <a:r>
              <a:rPr lang="en-GB" sz="1360"/>
              <a:t>: Copy files.</a:t>
            </a:r>
            <a:endParaRPr sz="13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-GB" sz="1360"/>
              <a:t>System Monitoring:</a:t>
            </a:r>
            <a:endParaRPr b="1" sz="1360"/>
          </a:p>
          <a:p>
            <a:pPr indent="-31496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60"/>
              <a:buChar char="●"/>
            </a:pPr>
            <a:r>
              <a:rPr lang="en-GB" sz="1360">
                <a:latin typeface="Space Mono"/>
                <a:ea typeface="Space Mono"/>
                <a:cs typeface="Space Mono"/>
                <a:sym typeface="Space Mono"/>
              </a:rPr>
              <a:t>top</a:t>
            </a:r>
            <a:r>
              <a:rPr lang="en-GB" sz="1360"/>
              <a:t>: View running processes.</a:t>
            </a:r>
            <a:endParaRPr sz="1360"/>
          </a:p>
          <a:p>
            <a:pPr indent="-31496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0"/>
              <a:buChar char="●"/>
            </a:pPr>
            <a:r>
              <a:rPr lang="en-GB" sz="1360">
                <a:latin typeface="Space Mono"/>
                <a:ea typeface="Space Mono"/>
                <a:cs typeface="Space Mono"/>
                <a:sym typeface="Space Mono"/>
              </a:rPr>
              <a:t>df -h</a:t>
            </a:r>
            <a:r>
              <a:rPr lang="en-GB" sz="1360"/>
              <a:t>: Check disk usage.</a:t>
            </a:r>
            <a:endParaRPr sz="1360"/>
          </a:p>
          <a:p>
            <a:pPr indent="-31496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0"/>
              <a:buChar char="●"/>
            </a:pPr>
            <a:r>
              <a:rPr lang="en-GB" sz="1360">
                <a:latin typeface="Space Mono"/>
                <a:ea typeface="Space Mono"/>
                <a:cs typeface="Space Mono"/>
                <a:sym typeface="Space Mono"/>
              </a:rPr>
              <a:t>free -m</a:t>
            </a:r>
            <a:r>
              <a:rPr lang="en-GB" sz="1360"/>
              <a:t>: Check memory usage.</a:t>
            </a:r>
            <a:endParaRPr sz="136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Real-World Applications of Linux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Web Servers: </a:t>
            </a:r>
            <a:r>
              <a:rPr lang="en-GB"/>
              <a:t>Powering Google, Facebook, and Twitter.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Supercomputers: </a:t>
            </a:r>
            <a:r>
              <a:rPr lang="en-GB"/>
              <a:t>Runs on 100% of the world’s top 500 supercomputers.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IoT Devices:</a:t>
            </a:r>
            <a:r>
              <a:rPr lang="en-GB"/>
              <a:t> Used in smart devices and embedded systems.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Programming:</a:t>
            </a:r>
            <a:r>
              <a:rPr lang="en-GB"/>
              <a:t> Preferred platform for developers due to robust tools.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Gaming:</a:t>
            </a:r>
            <a:r>
              <a:rPr lang="en-GB"/>
              <a:t> Platforms like SteamOS bring gaming to Linux.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Linux Desktop Environments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GNOME</a:t>
            </a:r>
            <a:r>
              <a:rPr lang="en-GB"/>
              <a:t>: Modern and simple.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KDE Plasma:</a:t>
            </a:r>
            <a:r>
              <a:rPr lang="en-GB"/>
              <a:t> Highly customizable.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XFCE:</a:t>
            </a:r>
            <a:r>
              <a:rPr lang="en-GB"/>
              <a:t> Lightweight and fast.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LXQt:</a:t>
            </a:r>
            <a:r>
              <a:rPr lang="en-GB"/>
              <a:t> Minimal resource usage.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Mate:</a:t>
            </a:r>
            <a:r>
              <a:rPr lang="en-GB"/>
              <a:t> Traditional desktop feel.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Myths and Misconceptions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"</a:t>
            </a:r>
            <a:r>
              <a:rPr b="1" lang="en-GB"/>
              <a:t>Linux is hard to use</a:t>
            </a:r>
            <a:r>
              <a:rPr lang="en-GB"/>
              <a:t>" → Modern distros are beginner-friendly.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"</a:t>
            </a:r>
            <a:r>
              <a:rPr b="1" lang="en-GB"/>
              <a:t>No software is available</a:t>
            </a:r>
            <a:r>
              <a:rPr lang="en-GB"/>
              <a:t>" → Vast libraries of applications.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"</a:t>
            </a:r>
            <a:r>
              <a:rPr b="1" lang="en-GB"/>
              <a:t>Only experts use Linux</a:t>
            </a:r>
            <a:r>
              <a:rPr lang="en-GB"/>
              <a:t>" → Distros like Ubuntu and Linux Mint are for everyone.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 of Linux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Cost</a:t>
            </a:r>
            <a:r>
              <a:rPr lang="en-GB"/>
              <a:t>: Free to use.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Customizability</a:t>
            </a:r>
            <a:r>
              <a:rPr lang="en-GB"/>
              <a:t>: Tailor it to your needs.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Performance</a:t>
            </a:r>
            <a:r>
              <a:rPr lang="en-GB"/>
              <a:t>: Runs efficiently on all hardware.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Security</a:t>
            </a:r>
            <a:r>
              <a:rPr lang="en-GB"/>
              <a:t>: Resilient against malware and viruses.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Community</a:t>
            </a:r>
            <a:r>
              <a:rPr lang="en-GB"/>
              <a:t>: Active global support.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 Cloud Service Models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263100" y="1276050"/>
            <a:ext cx="8520600" cy="3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/>
              <a:t>IaaS (Infrastructure as a Service)</a:t>
            </a:r>
            <a:r>
              <a:rPr lang="en-GB" sz="1400"/>
              <a:t>: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en-GB" sz="1400"/>
              <a:t>Example</a:t>
            </a:r>
            <a:r>
              <a:rPr lang="en-GB" sz="1400"/>
              <a:t>: AWS EC2, Google Compute Engine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GB" sz="1400"/>
              <a:t>Provides virtualized computing resources (VMs, storage, etc.)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/>
              <a:t>PaaS (Platform as a Service)</a:t>
            </a:r>
            <a:r>
              <a:rPr lang="en-GB" sz="1400"/>
              <a:t>: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en-GB" sz="1400"/>
              <a:t>Example</a:t>
            </a:r>
            <a:r>
              <a:rPr lang="en-GB" sz="1400"/>
              <a:t>: AWS Elastic Beanstalk, Google App Engine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GB" sz="1400"/>
              <a:t>Provides a platform for developing, testing, and deploying applications.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/>
              <a:t>SaaS (Software as a Service)</a:t>
            </a:r>
            <a:r>
              <a:rPr lang="en-GB" sz="1400"/>
              <a:t>: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en-GB" sz="1400"/>
              <a:t>Example</a:t>
            </a:r>
            <a:r>
              <a:rPr lang="en-GB" sz="1400"/>
              <a:t>: Gmail, Dropbox, Salesforce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GB" sz="1400"/>
              <a:t>Users access software over the internet without managing infrastructure.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400"/>
          </a:p>
        </p:txBody>
      </p:sp>
      <p:sp>
        <p:nvSpPr>
          <p:cNvPr id="153" name="Google Shape;15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of Linux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Learning curve for beginners.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Software compatibility: Some proprietary software may not run.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Hardware drivers: Rare cases of unsupported hardware.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Linux is a versatile, secure, and open-source 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Powers much of today’s technology and infrastructure.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Encouragement: Start small, experiment with a lightweight distro.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“The Linux community is always there to support you.”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206781"/>
            <a:ext cx="7136700" cy="156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AWS Auto Scaling and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Load Balancing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Optimizing Scalability and Availability in the Cloud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Auto Scaling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Load Balancing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Key Features and Benefits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They Work Together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Cases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Real-World Examples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Demo (Optional)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Summary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 Scaling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5130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Automatically adjusts the number of compute resources to meet demand.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Key Benefits: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Ensures application availability.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Reduces costs by scaling down during low traffic.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Improves performance during traffic spikes.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36590511d7db4735">
            <a:alphaModFix/>
          </a:blip>
          <a:stretch>
            <a:fillRect/>
          </a:stretch>
        </p:blipFill>
        <p:spPr>
          <a:xfrm>
            <a:off x="5627100" y="1304825"/>
            <a:ext cx="3313750" cy="2586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Load Balancing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266325"/>
            <a:ext cx="5850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Distributes incoming traffic</a:t>
            </a:r>
            <a:r>
              <a:rPr lang="en-GB"/>
              <a:t> across multiple resources to prevent overloading any single resource.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Types of Load Balancers in AWS: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Application Load Balancer (ALB):</a:t>
            </a:r>
            <a:r>
              <a:rPr lang="en-GB"/>
              <a:t> Layer 7 (HTTP/HTTPS) routing.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Network Load Balancer (NLB): </a:t>
            </a:r>
            <a:r>
              <a:rPr lang="en-GB"/>
              <a:t>Layer 4 (TCP/UDP) routing.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Classic Load Balancer:</a:t>
            </a:r>
            <a:r>
              <a:rPr lang="en-GB"/>
              <a:t> Legacy support for Layer 4 and 7.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b512b91875f94374">
            <a:alphaModFix/>
          </a:blip>
          <a:stretch>
            <a:fillRect/>
          </a:stretch>
        </p:blipFill>
        <p:spPr>
          <a:xfrm>
            <a:off x="6054825" y="1211825"/>
            <a:ext cx="3040575" cy="29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Key Features and Benefits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Auto Scaling Features: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Dynamic Scaling:</a:t>
            </a:r>
            <a:r>
              <a:rPr lang="en-GB"/>
              <a:t> Automatically adjusts resources based on traffic.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Predictive Scaling: </a:t>
            </a:r>
            <a:r>
              <a:rPr lang="en-GB"/>
              <a:t>Uses machine learning to predict demand patterns.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Scheduled Scaling:</a:t>
            </a:r>
            <a:r>
              <a:rPr lang="en-GB"/>
              <a:t> Pre-defined scaling based on known traffic times.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Load Balancing Features: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Health Checks:</a:t>
            </a:r>
            <a:r>
              <a:rPr lang="en-GB"/>
              <a:t> Ensures traffic is sent only to healthy instances.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Sticky Sessions:</a:t>
            </a:r>
            <a:r>
              <a:rPr lang="en-GB"/>
              <a:t> Keeps user sessions connected to the same instance.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SSL Termination:</a:t>
            </a:r>
            <a:r>
              <a:rPr lang="en-GB"/>
              <a:t> Manages SSL decryption to offload instance workload.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Cross-Zone Load Balancing:</a:t>
            </a:r>
            <a:r>
              <a:rPr lang="en-GB"/>
              <a:t> Distributes traffic evenly across zones.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They Work Together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266325"/>
            <a:ext cx="4334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Scenario</a:t>
            </a:r>
            <a:r>
              <a:rPr lang="en-GB"/>
              <a:t>: High traffic to a web application.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Load Balancer distributes traffic to multiple instances.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Auto Scaling adds more instances as traffic increases.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When traffic decreases, Auto Scaling reduces instances to save costs.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Outcome</a:t>
            </a:r>
            <a:r>
              <a:rPr lang="en-GB"/>
              <a:t>: Improved performance, reduced costs, and no downtime.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8548d3f674684549">
            <a:alphaModFix/>
          </a:blip>
          <a:stretch>
            <a:fillRect/>
          </a:stretch>
        </p:blipFill>
        <p:spPr>
          <a:xfrm>
            <a:off x="4657500" y="764579"/>
            <a:ext cx="4486500" cy="3910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266325"/>
            <a:ext cx="8162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E-commerce Platforms:</a:t>
            </a:r>
            <a:r>
              <a:rPr lang="en-GB"/>
              <a:t> Handle seasonal traffic spikes during sales events.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Media Streaming: </a:t>
            </a:r>
            <a:r>
              <a:rPr lang="en-GB"/>
              <a:t>Maintain smooth streaming by scaling resources based on viewer demand.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Web Applications:</a:t>
            </a:r>
            <a:r>
              <a:rPr lang="en-GB"/>
              <a:t> Ensure high availability and seamless user experiences.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Real-World Example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Case Study: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 streaming service like Netflix uses </a:t>
            </a:r>
            <a:r>
              <a:rPr b="1" lang="en-GB"/>
              <a:t>Auto Scaling </a:t>
            </a:r>
            <a:r>
              <a:rPr lang="en-GB"/>
              <a:t>to dynamically allocate resources during new show launches.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GB"/>
              <a:t>Load Balancers</a:t>
            </a:r>
            <a:r>
              <a:rPr lang="en-GB"/>
              <a:t> ensure traffic is evenly distributed among servers to prevent crashes.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Metrics: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99.99% uptime.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Significant cost savings during off-peak hours.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98225"/>
            <a:ext cx="85206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Responsibility</a:t>
            </a:r>
            <a:r>
              <a:rPr lang="en-GB"/>
              <a:t> Sharing 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377630e039e840a4">
            <a:alphaModFix/>
          </a:blip>
          <a:stretch>
            <a:fillRect/>
          </a:stretch>
        </p:blipFill>
        <p:spPr>
          <a:xfrm>
            <a:off x="311700" y="765425"/>
            <a:ext cx="8465824" cy="43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Step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1: Create an Auto Scaling group in the AWS Management Console.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Step 2: Attach an Application Load Balancer.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Step 3: Configure </a:t>
            </a:r>
            <a:r>
              <a:rPr b="1" lang="en-GB"/>
              <a:t>scaling policies</a:t>
            </a:r>
            <a:r>
              <a:rPr lang="en-GB"/>
              <a:t> and </a:t>
            </a:r>
            <a:r>
              <a:rPr b="1" lang="en-GB"/>
              <a:t>health checks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Step 4: Monitor scaling activities in </a:t>
            </a:r>
            <a:r>
              <a:rPr b="1" lang="en-GB"/>
              <a:t>CloudWatch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Auto Scaling ensures cost-efficient scalability by adjusting resources dynamically.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Load Balancing enhances application availability and distributes traffic efficiently.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Together, they form the backbone of resilient cloud architectures.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Amazon SQS &amp; SNS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Reliable Messaging and Notifications for Modern Applications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Amazon SQS (Simple Queue Service)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5609700" cy="3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What is Amazon SQS?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Fully managed </a:t>
            </a:r>
            <a:r>
              <a:rPr b="1" lang="en-GB"/>
              <a:t>message queuing service</a:t>
            </a:r>
            <a:r>
              <a:rPr lang="en-GB"/>
              <a:t>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Decouples*  and scales microservices and serverless applications.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Why Use SQS?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Reliable, scalable, and cost-effective </a:t>
            </a:r>
            <a:r>
              <a:rPr b="1" lang="en-GB"/>
              <a:t>message delivery</a:t>
            </a:r>
            <a:r>
              <a:rPr lang="en-GB"/>
              <a:t>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Handles </a:t>
            </a:r>
            <a:r>
              <a:rPr b="1" lang="en-GB"/>
              <a:t>large workloads</a:t>
            </a:r>
            <a:r>
              <a:rPr lang="en-GB"/>
              <a:t> and </a:t>
            </a:r>
            <a:r>
              <a:rPr b="1" lang="en-GB"/>
              <a:t>asynchronous communication</a:t>
            </a:r>
            <a:r>
              <a:rPr lang="en-GB"/>
              <a:t>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67"/>
              <a:t>*</a:t>
            </a:r>
            <a:r>
              <a:rPr lang="en-GB" sz="1367"/>
              <a:t>Services don’t need to directly talk to each other. One sends a message to the queue, and the other picks it up when ready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439441be77ee4231">
            <a:alphaModFix/>
          </a:blip>
          <a:stretch>
            <a:fillRect/>
          </a:stretch>
        </p:blipFill>
        <p:spPr>
          <a:xfrm>
            <a:off x="6481750" y="1065700"/>
            <a:ext cx="2509850" cy="28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Features of SQS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Fully managed and serverless.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Two queue types: </a:t>
            </a:r>
            <a:r>
              <a:rPr b="1" lang="en-GB"/>
              <a:t>Standard</a:t>
            </a:r>
            <a:r>
              <a:rPr lang="en-GB"/>
              <a:t> (high throughput) and </a:t>
            </a:r>
            <a:r>
              <a:rPr b="1" lang="en-GB"/>
              <a:t>FIFO</a:t>
            </a:r>
            <a:r>
              <a:rPr lang="en-GB"/>
              <a:t> (strict order).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Secure with </a:t>
            </a:r>
            <a:r>
              <a:rPr b="1" lang="en-GB"/>
              <a:t>AWS KMS</a:t>
            </a:r>
            <a:r>
              <a:rPr lang="en-GB"/>
              <a:t> encryption.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Supports message retention from 1 minute to 14 days.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Queues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Standard Queue: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High throughput.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At-least-once delivery (potential duplication).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Best-effort ordering (not strict).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FIFO Queue: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Limited throughput.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Exactly-once delivery.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Strict message order.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SQS Works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Message </a:t>
            </a:r>
            <a:r>
              <a:rPr b="1" lang="en-GB"/>
              <a:t>Producers send messages</a:t>
            </a:r>
            <a:r>
              <a:rPr lang="en-GB"/>
              <a:t> to the queue.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Messages are </a:t>
            </a:r>
            <a:r>
              <a:rPr b="1" lang="en-GB"/>
              <a:t>temporarily stored</a:t>
            </a:r>
            <a:r>
              <a:rPr lang="en-GB"/>
              <a:t> in the SQS Queue.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Message Consumers</a:t>
            </a:r>
            <a:r>
              <a:rPr b="1" lang="en-GB"/>
              <a:t> poll and process</a:t>
            </a:r>
            <a:r>
              <a:rPr lang="en-GB"/>
              <a:t> the messages.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Processed messages are </a:t>
            </a:r>
            <a:r>
              <a:rPr b="1" lang="en-GB"/>
              <a:t>deleted</a:t>
            </a:r>
            <a:r>
              <a:rPr lang="en-GB"/>
              <a:t> explicitly.</a:t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067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SQS Use Cases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Decoupling microservices.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Asynchronous task execution.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Buffering for burst traffic.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Background jobs.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Security and Monitoring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IAM Policies: </a:t>
            </a:r>
            <a:r>
              <a:rPr lang="en-GB"/>
              <a:t>Control access to SQS.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Encryption:</a:t>
            </a:r>
            <a:r>
              <a:rPr lang="en-GB"/>
              <a:t> Server-side with AWS KMS.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Monitoring:</a:t>
            </a:r>
            <a:r>
              <a:rPr lang="en-GB"/>
              <a:t> Amazon </a:t>
            </a:r>
            <a:r>
              <a:rPr b="1" lang="en-GB"/>
              <a:t>CloudWatch</a:t>
            </a:r>
            <a:r>
              <a:rPr lang="en-GB"/>
              <a:t> for metrics like message count and age.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Amazon SNS (Simple Notification Service)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266325"/>
            <a:ext cx="5925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What is Amazon SNS?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Fully managed </a:t>
            </a:r>
            <a:r>
              <a:rPr b="1" lang="en-GB"/>
              <a:t>publish/subscribe</a:t>
            </a:r>
            <a:r>
              <a:rPr lang="en-GB"/>
              <a:t> messaging service.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Enables </a:t>
            </a:r>
            <a:r>
              <a:rPr b="1" lang="en-GB"/>
              <a:t>event-driven and real-time</a:t>
            </a:r>
            <a:r>
              <a:rPr lang="en-GB"/>
              <a:t> communication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Why Use SNS?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High</a:t>
            </a:r>
            <a:r>
              <a:rPr b="1" lang="en-GB"/>
              <a:t> fan-out</a:t>
            </a:r>
            <a:r>
              <a:rPr lang="en-GB"/>
              <a:t> for messages.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Supports multiple protocols (HTTP, Lambda, SMS, etc.).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347f0a68022b4576">
            <a:alphaModFix/>
          </a:blip>
          <a:stretch>
            <a:fillRect/>
          </a:stretch>
        </p:blipFill>
        <p:spPr>
          <a:xfrm>
            <a:off x="6389700" y="1304825"/>
            <a:ext cx="2601900" cy="300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9e3cfa5a3c9f4de9">
            <a:alphaModFix/>
          </a:blip>
          <a:stretch>
            <a:fillRect/>
          </a:stretch>
        </p:blipFill>
        <p:spPr>
          <a:xfrm>
            <a:off x="327875" y="445025"/>
            <a:ext cx="8488248" cy="469847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Features of SNS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</a:t>
            </a:r>
            <a:r>
              <a:rPr lang="en-GB"/>
              <a:t>opic-based publish/subscribe model.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Message delivery to multiple subscribers.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Integration with SQS, Lambda, and email/SMS.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Message filtering and attributes.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SNS Works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Publishers </a:t>
            </a:r>
            <a:r>
              <a:rPr b="1" lang="en-GB"/>
              <a:t>send messages</a:t>
            </a:r>
            <a:r>
              <a:rPr lang="en-GB"/>
              <a:t> to a topic.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SNS distributes the message to</a:t>
            </a:r>
            <a:r>
              <a:rPr b="1" lang="en-GB"/>
              <a:t> subscribers</a:t>
            </a:r>
            <a:r>
              <a:rPr lang="en-GB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Supports </a:t>
            </a:r>
            <a:r>
              <a:rPr b="1" lang="en-GB"/>
              <a:t>multiple delivery</a:t>
            </a:r>
            <a:r>
              <a:rPr lang="en-GB"/>
              <a:t> protocols (HTTP, SQS, Lambda, SMS, etc.).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SNS Use Cases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Real-time event notifications.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Application alerts (e.g., system failures).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Distributing updates to multiple systems.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Security and Monitoring</a:t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IAM Policies:</a:t>
            </a:r>
            <a:r>
              <a:rPr lang="en-GB"/>
              <a:t> Restrict who can publish/subscribe to topics.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Encryption:</a:t>
            </a:r>
            <a:r>
              <a:rPr lang="en-GB"/>
              <a:t> Data at rest and in transit.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Monitoring:</a:t>
            </a:r>
            <a:r>
              <a:rPr lang="en-GB"/>
              <a:t> CloudWatch metrics for delivery success and failures.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SQS and SNS Together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304825"/>
            <a:ext cx="4203900" cy="32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SNS can fan-out messages to multiple SQS queues.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Benefits: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Decouple publishers from consumers.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Reliable delivery with SQS buffering.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a52860c08df24157">
            <a:alphaModFix/>
          </a:blip>
          <a:stretch>
            <a:fillRect/>
          </a:stretch>
        </p:blipFill>
        <p:spPr>
          <a:xfrm>
            <a:off x="4424950" y="1304825"/>
            <a:ext cx="4566648" cy="324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Practical Example</a:t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Scenario: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SNS topic publishes </a:t>
            </a:r>
            <a:r>
              <a:rPr b="1" lang="en-GB"/>
              <a:t>system updates</a:t>
            </a:r>
            <a:r>
              <a:rPr lang="en-GB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Multiple SQS queues</a:t>
            </a:r>
            <a:r>
              <a:rPr lang="en-GB"/>
              <a:t> process updates for different microservices.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Advantages of Integration: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Scalable and fault-tolerant architecture.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Combines the strengths of both services (real-time and reliable messaging).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Amazon SQS:</a:t>
            </a:r>
            <a:r>
              <a:rPr lang="en-GB"/>
              <a:t> Reliable queuing for asynchronous messaging.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Amazon SNS:</a:t>
            </a:r>
            <a:r>
              <a:rPr lang="en-GB"/>
              <a:t> Real-time notifications with publish/subscribe.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Integration allows decoupling and scaling distributed systems.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AWS Route 53 (DNS)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Enhancing Domain Management and Global Traffic Optimization</a:t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</a:t>
            </a:r>
            <a:r>
              <a:rPr lang="en-GB"/>
              <a:t>ntroduction to Route 53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Key Features and Benefits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Routing Policies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Hosted Zones and Record Types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Integration with AWS 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Cases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Real-World Examples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Demo (Optional)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Summary</a:t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Amazon</a:t>
            </a:r>
            <a:r>
              <a:rPr lang="en-GB"/>
              <a:t> Route 53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4965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highly available and scalable </a:t>
            </a:r>
            <a:r>
              <a:rPr b="1" lang="en-GB"/>
              <a:t>Domain Name System (DNS) </a:t>
            </a:r>
            <a:r>
              <a:rPr lang="en-GB"/>
              <a:t>web service from AWS.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Primary Functions: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Domain registration.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DNS routing.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Health checks and traffic management.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Why Route 53?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Global availability.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Seamless integration with AWS services.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Highly reliable and secure.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ded84f50a84c4857">
            <a:alphaModFix/>
          </a:blip>
          <a:stretch>
            <a:fillRect/>
          </a:stretch>
        </p:blipFill>
        <p:spPr>
          <a:xfrm>
            <a:off x="5961700" y="1496125"/>
            <a:ext cx="2503825" cy="25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5. Cloud Deployment Models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Public Cloud</a:t>
            </a:r>
            <a:r>
              <a:rPr lang="en-GB"/>
              <a:t>: Services offered over the internet (e.g., AWS, Azure, GCP).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Private Cloud</a:t>
            </a:r>
            <a:r>
              <a:rPr lang="en-GB"/>
              <a:t>: Cloud infrastructure dedicated to a single organization.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Hybrid Cloud</a:t>
            </a:r>
            <a:r>
              <a:rPr lang="en-GB"/>
              <a:t>: Combination of public and private clouds.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Community Cloud</a:t>
            </a:r>
            <a:r>
              <a:rPr lang="en-GB"/>
              <a:t>: Shared by organizations with a common goal.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0dc8f28d9d464456">
            <a:alphaModFix/>
          </a:blip>
          <a:stretch>
            <a:fillRect/>
          </a:stretch>
        </p:blipFill>
        <p:spPr>
          <a:xfrm>
            <a:off x="285750" y="190500"/>
            <a:ext cx="857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Features and Benefits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Features: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Domain Registration:</a:t>
            </a:r>
            <a:r>
              <a:rPr lang="en-GB"/>
              <a:t> Register and manage domain names directly from AWS.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DNS Management:</a:t>
            </a:r>
            <a:r>
              <a:rPr lang="en-GB"/>
              <a:t> Create and manage DNS records for domains.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Health Checks:</a:t>
            </a:r>
            <a:r>
              <a:rPr lang="en-GB"/>
              <a:t> Monitor the health of resources and reroute traffic if needed.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Traffic Flow: </a:t>
            </a:r>
            <a:r>
              <a:rPr lang="en-GB"/>
              <a:t>Optimize traffic globally with routing policies.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Integration: </a:t>
            </a:r>
            <a:r>
              <a:rPr lang="en-GB"/>
              <a:t>Works seamlessly with other AWS services.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Benefits: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High Availability: </a:t>
            </a:r>
            <a:r>
              <a:rPr lang="en-GB"/>
              <a:t>Built-in redundancy for reliable DNS service.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Scalability:</a:t>
            </a:r>
            <a:r>
              <a:rPr lang="en-GB"/>
              <a:t> Supports traffic for large-scale applications.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Security: </a:t>
            </a:r>
            <a:r>
              <a:rPr lang="en-GB"/>
              <a:t>DNSSEC support for secure DNS management.</a:t>
            </a: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Routing Policies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Simple Routing:</a:t>
            </a:r>
            <a:r>
              <a:rPr lang="en-GB"/>
              <a:t> Basic DNS resolution for a single resource.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Weighted Routing: </a:t>
            </a:r>
            <a:r>
              <a:rPr lang="en-GB"/>
              <a:t>Distribute traffic based on assigned weights.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Latency Routing:</a:t>
            </a:r>
            <a:r>
              <a:rPr lang="en-GB"/>
              <a:t> Directs traffic to the region with the lowest latency.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Geolocation Routing: </a:t>
            </a:r>
            <a:r>
              <a:rPr lang="en-GB"/>
              <a:t>Routes traffic based on user location.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Failover Routing:</a:t>
            </a:r>
            <a:r>
              <a:rPr lang="en-GB"/>
              <a:t> Ensures high availability by redirecting traffic to a backup resource.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Multi-Value Answer: </a:t>
            </a:r>
            <a:r>
              <a:rPr lang="en-GB"/>
              <a:t>Returns multiple IP addresses for redundancy.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Hosted Zones and Record Types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Hosted Zones: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Public Hosted Zone</a:t>
            </a:r>
            <a:r>
              <a:rPr lang="en-GB"/>
              <a:t>: Manages DNS records for domains accessible on the internet.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Private Hosted Zone</a:t>
            </a:r>
            <a:r>
              <a:rPr lang="en-GB"/>
              <a:t>: Manages DNS records for internal AWS resources.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Record Types: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A (Address Record)</a:t>
            </a:r>
            <a:r>
              <a:rPr lang="en-GB"/>
              <a:t>: Maps domain to an </a:t>
            </a:r>
            <a:r>
              <a:rPr b="1" lang="en-GB"/>
              <a:t>IPv4</a:t>
            </a:r>
            <a:r>
              <a:rPr lang="en-GB"/>
              <a:t> address.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AAAA:</a:t>
            </a:r>
            <a:r>
              <a:rPr lang="en-GB"/>
              <a:t> Maps domain to an </a:t>
            </a:r>
            <a:r>
              <a:rPr b="1" lang="en-GB"/>
              <a:t>IPv6</a:t>
            </a:r>
            <a:r>
              <a:rPr lang="en-GB"/>
              <a:t> address.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CNAME</a:t>
            </a:r>
            <a:r>
              <a:rPr lang="en-GB"/>
              <a:t>: Alias for </a:t>
            </a:r>
            <a:r>
              <a:rPr b="1" lang="en-GB"/>
              <a:t>another domain</a:t>
            </a:r>
            <a:r>
              <a:rPr lang="en-GB"/>
              <a:t> name.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MX</a:t>
            </a:r>
            <a:r>
              <a:rPr lang="en-GB"/>
              <a:t>: Mail exchange server.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TXT</a:t>
            </a:r>
            <a:r>
              <a:rPr lang="en-GB"/>
              <a:t>: Holds text information for </a:t>
            </a:r>
            <a:r>
              <a:rPr b="1" lang="en-GB"/>
              <a:t>verification </a:t>
            </a:r>
            <a:r>
              <a:rPr lang="en-GB"/>
              <a:t>or other purposes.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Integration with AWS Services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Works seamlessly with services like: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Elastic Load Balancer (ELB)</a:t>
            </a:r>
            <a:r>
              <a:rPr lang="en-GB"/>
              <a:t> for </a:t>
            </a:r>
            <a:r>
              <a:rPr lang="en-GB"/>
              <a:t>distributing traffic.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CloudFront</a:t>
            </a:r>
            <a:r>
              <a:rPr lang="en-GB"/>
              <a:t> for content delivery.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S3 </a:t>
            </a:r>
            <a:r>
              <a:rPr lang="en-GB"/>
              <a:t>for static website hosting.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Enables advanced configurations: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Automatically updates DNS records for Auto Scaling groups.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Secure domain connections with </a:t>
            </a:r>
            <a:r>
              <a:rPr b="1" lang="en-GB"/>
              <a:t>ACM</a:t>
            </a:r>
            <a:r>
              <a:rPr lang="en-GB"/>
              <a:t> (provides SSL).</a:t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Cases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E-commerce Platforms: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Efficiently handle global traffic with </a:t>
            </a:r>
            <a:r>
              <a:rPr b="1" lang="en-GB"/>
              <a:t>geolocation routing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Global Applications: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Ensure low-latency access using </a:t>
            </a:r>
            <a:r>
              <a:rPr b="1" lang="en-GB"/>
              <a:t>latency-based routing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Disaster Recovery: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Maintain availability using </a:t>
            </a:r>
            <a:r>
              <a:rPr b="1" lang="en-GB"/>
              <a:t>failover routing</a:t>
            </a:r>
            <a:r>
              <a:rPr lang="en-GB"/>
              <a:t>.</a:t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Real-World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 global SaaS provider uses Route 53 for: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Managing domains across regions.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Ensuring high availability with failover routing.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Optimizing user experience with latency-based routing.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Metrics: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Improved global accessibility.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99.99% uptime for critical applications.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1: Create a hosted zone in the AWS Management Console.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Step 2: Add DNS records (A, CNAME, etc.).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Step 3: Configure routing policies.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Step 4: Test DNS resolution using tools like nslookup.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648e6931b61540ee">
            <a:alphaModFix/>
          </a:blip>
          <a:stretch>
            <a:fillRect/>
          </a:stretch>
        </p:blipFill>
        <p:spPr>
          <a:xfrm>
            <a:off x="0" y="179070"/>
            <a:ext cx="9144000" cy="4785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Route 53 offers a scalable and reliable DNS service.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Supports advanced traffic management with various routing policies.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Seamless integration with AWS services ensures global optimization.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3650" y="1742039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AWS</a:t>
            </a:r>
            <a:r>
              <a:rPr lang="en-GB"/>
              <a:t> </a:t>
            </a:r>
            <a:r>
              <a:rPr lang="en-GB"/>
              <a:t>SES </a:t>
            </a:r>
            <a:r>
              <a:rPr lang="en-GB"/>
              <a:t>(</a:t>
            </a:r>
            <a:r>
              <a:rPr lang="en-GB"/>
              <a:t>Simple Email Service</a:t>
            </a:r>
            <a:r>
              <a:rPr lang="en-GB"/>
              <a:t>)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1957350" y="2850050"/>
            <a:ext cx="5229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Email Sending Simplified with AWS</a:t>
            </a:r>
            <a:endParaRPr sz="23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6. Benefits of Cloud Computing</a:t>
            </a:r>
            <a:endParaRPr/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</a:t>
            </a:r>
            <a:r>
              <a:rPr lang="en-GB"/>
              <a:t>Cost efficiency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2. </a:t>
            </a:r>
            <a:r>
              <a:rPr lang="en-GB"/>
              <a:t>Scalability and elasticity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3. </a:t>
            </a:r>
            <a:r>
              <a:rPr lang="en-GB"/>
              <a:t>High availability and redundancy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4. Innovation acceleration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13dd6081726148f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d0c2d6d1e1a54051">
            <a:alphaModFix/>
          </a:blip>
          <a:stretch>
            <a:fillRect/>
          </a:stretch>
        </p:blipFill>
        <p:spPr>
          <a:xfrm>
            <a:off x="605225" y="-43875"/>
            <a:ext cx="7933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Amazon SES?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64400"/>
            <a:ext cx="5122200" cy="3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cloud-based </a:t>
            </a:r>
            <a:r>
              <a:rPr b="1" lang="en-GB"/>
              <a:t>email sending service</a:t>
            </a:r>
            <a:r>
              <a:rPr lang="en-GB"/>
              <a:t> for sending transactional and marketing emails.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Features: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High deliverability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Scalable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Reliable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Use Cases: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Notifications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Marketing campaigns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Transactional emails (e.g., OTPs)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c5a90c3a3846478b">
            <a:alphaModFix/>
          </a:blip>
          <a:stretch>
            <a:fillRect/>
          </a:stretch>
        </p:blipFill>
        <p:spPr>
          <a:xfrm>
            <a:off x="6307475" y="1557875"/>
            <a:ext cx="2344475" cy="24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Features of Amazon SES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266325"/>
            <a:ext cx="5640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Highly scalable and cost-effective.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Support for bulk and transactional emails.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Built-in analytics (open, click-through, and bounce rates).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Integration with other AWS services like </a:t>
            </a:r>
            <a:r>
              <a:rPr b="1" lang="en-GB"/>
              <a:t>Lambda and SNS.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-GB" sz="1500"/>
            </a:br>
            <a:endParaRPr sz="1500"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78a97d9e26674db3">
            <a:alphaModFix/>
          </a:blip>
          <a:stretch>
            <a:fillRect/>
          </a:stretch>
        </p:blipFill>
        <p:spPr>
          <a:xfrm>
            <a:off x="5697300" y="1225825"/>
            <a:ext cx="3352923" cy="27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Amazon SES Works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101800"/>
            <a:ext cx="8565300" cy="34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Basic flow: Verify domain/email → Create SMTP credentials → Send email.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Identity types: Domain vs. Email Address.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Authentication methods: SPF, DKIM, and DMARC.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 sz="1300"/>
              <a:t>DKIM</a:t>
            </a:r>
            <a:r>
              <a:rPr lang="en-GB" sz="1300"/>
              <a:t> ensures that an </a:t>
            </a:r>
            <a:r>
              <a:rPr b="1" lang="en-GB" sz="1300"/>
              <a:t>email has not been altered</a:t>
            </a:r>
            <a:r>
              <a:rPr lang="en-GB" sz="1300"/>
              <a:t> in transit and verifies the sender's authenticity by attaching a cryptographic signature.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-GB" sz="1300"/>
              <a:t>SPF</a:t>
            </a:r>
            <a:r>
              <a:rPr lang="en-GB" sz="1300"/>
              <a:t> allows the </a:t>
            </a:r>
            <a:r>
              <a:rPr b="1" lang="en-GB" sz="1300"/>
              <a:t>domain owner to specify which mail servers are authorized</a:t>
            </a:r>
            <a:r>
              <a:rPr lang="en-GB" sz="1300"/>
              <a:t> to send emails on behalf of their domain.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 sz="1300"/>
              <a:t>DMARC</a:t>
            </a:r>
            <a:r>
              <a:rPr lang="en-GB" sz="1300"/>
              <a:t> (Domain-based Message Authentication, Reporting, and Conformance) is an email authentication protocol designed to protect your domain from spoofing and </a:t>
            </a:r>
            <a:r>
              <a:rPr b="1" lang="en-GB" sz="1300"/>
              <a:t>phishing attacks</a:t>
            </a:r>
            <a:r>
              <a:rPr lang="en-GB" sz="1300"/>
              <a:t>. It builds on SPF and DKIM to provide a policy framework for email authentication and reporting.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Sending Emails with AWS 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266325"/>
            <a:ext cx="4911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Sending emails via SMTP Interface.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Using AWS SDKs (e.g., Boto3 for Python).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Limits and quotas.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5b6f6a93f4864881">
            <a:alphaModFix/>
          </a:blip>
          <a:stretch>
            <a:fillRect/>
          </a:stretch>
        </p:blipFill>
        <p:spPr>
          <a:xfrm>
            <a:off x="5223300" y="1304825"/>
            <a:ext cx="3768300" cy="28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4bfbaa7af35244da">
            <a:alphaModFix/>
          </a:blip>
          <a:stretch>
            <a:fillRect/>
          </a:stretch>
        </p:blipFill>
        <p:spPr>
          <a:xfrm>
            <a:off x="0" y="65683"/>
            <a:ext cx="9143999" cy="5012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SES Pricing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266325"/>
            <a:ext cx="4586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Emails sent: $0.10 per 1,000 emails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Attachments: Cost for data transfer applies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Free Tier: 62,000 emails per month </a:t>
            </a:r>
            <a:r>
              <a:rPr lang="en-GB"/>
              <a:t>when sent from an EC2 instance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474ef86987384a78">
            <a:alphaModFix/>
          </a:blip>
          <a:stretch>
            <a:fillRect/>
          </a:stretch>
        </p:blipFill>
        <p:spPr>
          <a:xfrm>
            <a:off x="4815700" y="1332250"/>
            <a:ext cx="4262250" cy="18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SES Best Practices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266325"/>
            <a:ext cx="5313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DKIM and SPF for email authentication.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Monitor bounce and complaint rates.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Regularly review email metrics.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Using IAM for access control.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52146011532c4770">
            <a:alphaModFix/>
          </a:blip>
          <a:stretch>
            <a:fillRect/>
          </a:stretch>
        </p:blipFill>
        <p:spPr>
          <a:xfrm>
            <a:off x="5777400" y="1304825"/>
            <a:ext cx="3214200" cy="2696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</a:t>
            </a:r>
            <a:r>
              <a:rPr lang="en-GB"/>
              <a:t>: Sending Bulk Emails to Customers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have an e-commerce website and need to send order confirmation emails to thousands of customers every day. You’ve decided to use AWS SES for this purpose.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What steps would you take to configure SES to handle these bulk emails effectively?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How would you ensure that your emails are successfully delivered and avoid being marked as spam?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How would you monitor and handle bounce rates or complaints using AWS SES?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40"/>
              <a:t>Steps to handle these bulk emails effectively</a:t>
            </a:r>
            <a:endParaRPr sz="2840"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Setup Sender Identity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Request Production Access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Use IAM for Access 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Manage Quotas and Limits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Configure Sending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Leverage SNS for Feedback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Monitor Performance</a:t>
            </a:r>
            <a:br>
              <a:rPr lang="en-GB"/>
            </a:b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7. Challenges in Cloud Computing</a:t>
            </a:r>
            <a:endParaRPr/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Data security and privacy (Cloud </a:t>
            </a:r>
            <a:r>
              <a:rPr lang="en-GB"/>
              <a:t>did not</a:t>
            </a:r>
            <a:r>
              <a:rPr lang="en-GB"/>
              <a:t> used in govt project)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Vendor lock-i</a:t>
            </a:r>
            <a:r>
              <a:rPr lang="en-GB"/>
              <a:t>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Downtime risks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d3c0258b8a1344fb">
            <a:alphaModFix/>
          </a:blip>
          <a:stretch>
            <a:fillRect/>
          </a:stretch>
        </p:blipFill>
        <p:spPr>
          <a:xfrm>
            <a:off x="259150" y="1216575"/>
            <a:ext cx="8350125" cy="375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Centers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Design, Architecture, and Tier Levels</a:t>
            </a:r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a7693cef1c414ec2">
            <a:alphaModFix/>
          </a:blip>
          <a:stretch>
            <a:fillRect/>
          </a:stretch>
        </p:blipFill>
        <p:spPr>
          <a:xfrm>
            <a:off x="9218" y="0"/>
            <a:ext cx="91255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e91f73f4c08f49e8">
            <a:alphaModFix/>
          </a:blip>
          <a:stretch>
            <a:fillRect/>
          </a:stretch>
        </p:blipFill>
        <p:spPr>
          <a:xfrm>
            <a:off x="152400" y="152400"/>
            <a:ext cx="8839201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Centers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266325"/>
            <a:ext cx="516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 Center: </a:t>
            </a:r>
            <a:r>
              <a:rPr lang="en-GB"/>
              <a:t>A data center is a facility used to house computer systems and associated components, such as telecommunications and storage systems.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Purpose: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Centralized management of IT resources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Support for critical applications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High availability and redundancy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016a979848504959">
            <a:alphaModFix/>
          </a:blip>
          <a:srcRect b="0" l="5673" r="11858" t="0"/>
          <a:stretch/>
        </p:blipFill>
        <p:spPr>
          <a:xfrm>
            <a:off x="5578675" y="1422650"/>
            <a:ext cx="3565325" cy="271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Components: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Key Components: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Servers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Storage Systems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Networking Equipment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Cooling Systems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Power Supply Units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Security Systems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Interdependence</a:t>
            </a:r>
            <a:r>
              <a:rPr lang="en-GB"/>
              <a:t>: Efficient operation relies on seamless integration of these components.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f52f6dd9fd094a1e">
            <a:alphaModFix/>
          </a:blip>
          <a:stretch>
            <a:fillRect/>
          </a:stretch>
        </p:blipFill>
        <p:spPr>
          <a:xfrm>
            <a:off x="4724400" y="1304825"/>
            <a:ext cx="4267200" cy="28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Center Design Principles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Scalability</a:t>
            </a:r>
            <a:r>
              <a:rPr lang="en-GB"/>
              <a:t>: Design for future growth.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Redundancy</a:t>
            </a:r>
            <a:r>
              <a:rPr lang="en-GB"/>
              <a:t>: Minimize single points of failure.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Efficiency</a:t>
            </a:r>
            <a:r>
              <a:rPr lang="en-GB"/>
              <a:t>: Optimize power and cooling.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Security</a:t>
            </a:r>
            <a:r>
              <a:rPr lang="en-GB"/>
              <a:t>: Physical and virtual protection.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Sustainability</a:t>
            </a:r>
            <a:r>
              <a:rPr lang="en-GB"/>
              <a:t>: Eco-friendly solutions.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Center Architecture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Layers</a:t>
            </a:r>
            <a:r>
              <a:rPr lang="en-GB"/>
              <a:t>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Physical Layer: Hardware and infrastructure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Virtual Layer: Virtualized servers and networks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Application Layer: Software and services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Topology: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Mesh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Leaf-Spine</a:t>
            </a:r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Power Efficiency in Data Centers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Key Metrics: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PUE </a:t>
            </a:r>
            <a:r>
              <a:rPr lang="en-GB"/>
              <a:t>(Power Usage Effectiveness): Ratio of total facility energy to IT equipment energy.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DCiE</a:t>
            </a:r>
            <a:r>
              <a:rPr lang="en-GB"/>
              <a:t> (Data Center Infrastructure Efficiency): Inverse of PUE.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Techniques to Improve Efficiency: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Energy-efficient hardware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Liquid cooling systems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Renewable energy sources</a:t>
            </a:r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Tier Levels of Data Centers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266325"/>
            <a:ext cx="4777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Classification system based on uptime and redundancy.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Tiers: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Tier I:</a:t>
            </a:r>
            <a:r>
              <a:rPr lang="en-GB"/>
              <a:t> Basic Capacity (No redundancy)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Tier II:</a:t>
            </a:r>
            <a:r>
              <a:rPr lang="en-GB"/>
              <a:t> Redundant Capacity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Tier III:</a:t>
            </a:r>
            <a:r>
              <a:rPr lang="en-GB"/>
              <a:t> Concurrently Maintainable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Tier IV: </a:t>
            </a:r>
            <a:r>
              <a:rPr lang="en-GB"/>
              <a:t>Fault-Tolerant (Fully redundant systems)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fead3b2746ce4018">
            <a:alphaModFix/>
          </a:blip>
          <a:stretch>
            <a:fillRect/>
          </a:stretch>
        </p:blipFill>
        <p:spPr>
          <a:xfrm>
            <a:off x="5089425" y="1304825"/>
            <a:ext cx="4054574" cy="3040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Cloud computing delivers on-demand IT services over the internet.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Three service models: IaaS, PaaS, SaaS.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Four deployment models: Public, Private, Hybrid, Community.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Benefits include cost efficiency, scalability, and innovation, but challenges like security and vendor lock-in remain.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Center Security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Aspects: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Physical Security:</a:t>
            </a:r>
            <a:r>
              <a:rPr lang="en-GB"/>
              <a:t> CCTV, access 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Cybersecurity:</a:t>
            </a:r>
            <a:r>
              <a:rPr lang="en-GB"/>
              <a:t> Firewalls, encryption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Disaster Recovery:</a:t>
            </a:r>
            <a:r>
              <a:rPr lang="en-GB"/>
              <a:t> Backup and replication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Importance</a:t>
            </a:r>
            <a:r>
              <a:rPr lang="en-GB"/>
              <a:t>: Protect data integrity and availability.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Sustainability in Data Centers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Challenges</a:t>
            </a:r>
            <a:r>
              <a:rPr lang="en-GB"/>
              <a:t>: High energy consumption.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Solutions: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of renewable energy.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Efficient cooling systems.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Green certifications (LEED, Energy Star).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Study: Efficient Data Center Design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216575"/>
            <a:ext cx="4797000" cy="33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Google’s Data Centers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Techniques</a:t>
            </a:r>
            <a:r>
              <a:rPr lang="en-GB"/>
              <a:t>: AI-based cooling, renewable energy use.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Outcome</a:t>
            </a:r>
            <a:r>
              <a:rPr lang="en-GB"/>
              <a:t>: Significant energy savings.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8fc237500aa249fb">
            <a:alphaModFix/>
          </a:blip>
          <a:stretch>
            <a:fillRect/>
          </a:stretch>
        </p:blipFill>
        <p:spPr>
          <a:xfrm>
            <a:off x="5108700" y="1314375"/>
            <a:ext cx="3990750" cy="2505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centers are critical for modern IT infrastructure.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Design and efficiency directly impact performance and sustainability.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Understanding tier levels helps in planning for required uptime and redundancy.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Previous Class Test Diagram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 </a:t>
            </a:r>
            <a:r>
              <a:rPr lang="en-GB"/>
              <a:t>Scaling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879e24f6b33a4d5a">
            <a:alphaModFix/>
          </a:blip>
          <a:stretch>
            <a:fillRect/>
          </a:stretch>
        </p:blipFill>
        <p:spPr>
          <a:xfrm>
            <a:off x="2206911" y="1152425"/>
            <a:ext cx="4293364" cy="39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VPC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e7e7ad17eb034048">
            <a:alphaModFix/>
          </a:blip>
          <a:stretch>
            <a:fillRect/>
          </a:stretch>
        </p:blipFill>
        <p:spPr>
          <a:xfrm>
            <a:off x="1862700" y="1063550"/>
            <a:ext cx="5024199" cy="395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ctrTitle"/>
          </p:nvPr>
        </p:nvSpPr>
        <p:spPr>
          <a:xfrm>
            <a:off x="250750" y="1751775"/>
            <a:ext cx="82998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Virtualization: Future of Computing</a:t>
            </a:r>
            <a:endParaRPr/>
          </a:p>
        </p:txBody>
      </p:sp>
      <p:sp>
        <p:nvSpPr>
          <p:cNvPr id="87" name="Google Shape;87;p16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deep dive into the concepts, types, and applications of virtualization.</a:t>
            </a:r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Virtualization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266325"/>
            <a:ext cx="5196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Virtualization</a:t>
            </a:r>
            <a:r>
              <a:rPr lang="en-GB"/>
              <a:t> is the process of creating a </a:t>
            </a:r>
            <a:r>
              <a:rPr b="1" lang="en-GB"/>
              <a:t>virtual version of computing resources </a:t>
            </a:r>
            <a:r>
              <a:rPr lang="en-GB"/>
              <a:t>such as servers, storage devices, networks, or even operating systems.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Key Benefits: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Improved resource utilization.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Reduced IT costs.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Enhanced flexibility and scalability.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fdb5000c13db4b33">
            <a:alphaModFix/>
          </a:blip>
          <a:stretch>
            <a:fillRect/>
          </a:stretch>
        </p:blipFill>
        <p:spPr>
          <a:xfrm>
            <a:off x="5660400" y="1304825"/>
            <a:ext cx="3331200" cy="3230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9309305ac8c74e6c">
            <a:alphaModFix/>
          </a:blip>
          <a:stretch>
            <a:fillRect/>
          </a:stretch>
        </p:blipFill>
        <p:spPr>
          <a:xfrm>
            <a:off x="0" y="571500"/>
            <a:ext cx="9144003" cy="400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311700" y="4538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</a:t>
            </a:r>
            <a:endParaRPr/>
          </a:p>
        </p:txBody>
      </p:sp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 for Questions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Connect with me in LinkedIn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6f3ded15c3c5481a">
            <a:alphaModFix/>
          </a:blip>
          <a:stretch>
            <a:fillRect/>
          </a:stretch>
        </p:blipFill>
        <p:spPr>
          <a:xfrm>
            <a:off x="3502050" y="2354050"/>
            <a:ext cx="1981900" cy="19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Virtualization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</a:t>
            </a:r>
            <a:r>
              <a:rPr b="1" lang="en-GB"/>
              <a:t>Server Virtualization:</a:t>
            </a:r>
            <a:r>
              <a:rPr lang="en-GB"/>
              <a:t> Partitioning a physical server into multiple virtual servers.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2. </a:t>
            </a:r>
            <a:r>
              <a:rPr b="1" lang="en-GB"/>
              <a:t>Desktop Virtualization: </a:t>
            </a:r>
            <a:r>
              <a:rPr lang="en-GB"/>
              <a:t>Allows users to access desktops remotely.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3. </a:t>
            </a:r>
            <a:r>
              <a:rPr b="1" lang="en-GB"/>
              <a:t>Network Virtualization:</a:t>
            </a:r>
            <a:r>
              <a:rPr lang="en-GB"/>
              <a:t> Combines hardware and software network resources into a single, software-based entity.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4. </a:t>
            </a:r>
            <a:r>
              <a:rPr b="1" lang="en-GB"/>
              <a:t>Storage Virtualization:</a:t>
            </a:r>
            <a:r>
              <a:rPr lang="en-GB"/>
              <a:t> Pools physical storage resources into a single virtual resource.</a:t>
            </a:r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</a:t>
            </a:r>
            <a:r>
              <a:rPr lang="en-GB"/>
              <a:t>Hypervisor</a:t>
            </a:r>
            <a:r>
              <a:rPr lang="en-GB"/>
              <a:t>?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266325"/>
            <a:ext cx="4528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A </a:t>
            </a:r>
            <a:r>
              <a:rPr b="1" lang="en-GB"/>
              <a:t>hypervisor</a:t>
            </a:r>
            <a:r>
              <a:rPr lang="en-GB"/>
              <a:t>, also known as a </a:t>
            </a:r>
            <a:r>
              <a:rPr b="1" lang="en-GB"/>
              <a:t>virtual machine monitor</a:t>
            </a:r>
            <a:r>
              <a:rPr lang="en-GB"/>
              <a:t> (VMM) or virtualizer, is a type of computer software, firmware or hardware that creates and runs virtual machines.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fc241b891ced4708">
            <a:alphaModFix/>
          </a:blip>
          <a:stretch>
            <a:fillRect/>
          </a:stretch>
        </p:blipFill>
        <p:spPr>
          <a:xfrm>
            <a:off x="4963650" y="1152425"/>
            <a:ext cx="4007200" cy="340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abf068399d5c4a9e">
            <a:alphaModFix/>
          </a:blip>
          <a:stretch>
            <a:fillRect/>
          </a:stretch>
        </p:blipFill>
        <p:spPr>
          <a:xfrm>
            <a:off x="152400" y="152400"/>
            <a:ext cx="888440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Virtualization Works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Core Components: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Hypervisor</a:t>
            </a:r>
            <a:r>
              <a:rPr lang="en-GB"/>
              <a:t>: Software that creates and manages virtual machines (VMs).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Guest OS:</a:t>
            </a:r>
            <a:r>
              <a:rPr lang="en-GB"/>
              <a:t> The operating system running inside the VM.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Host OS:</a:t>
            </a:r>
            <a:r>
              <a:rPr lang="en-GB"/>
              <a:t> The operating system managing the physical hardware.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Types of Hypervisors: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Type 1: </a:t>
            </a:r>
            <a:r>
              <a:rPr lang="en-GB"/>
              <a:t>Runs directly on hardware (e.g., VMware ESXi).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Type 2:</a:t>
            </a:r>
            <a:r>
              <a:rPr lang="en-GB"/>
              <a:t> Runs on a host operating system (e.g., VirtualBox).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 of Virtualization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266325"/>
            <a:ext cx="3959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Cost Savings: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Lower hardware requirements.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Reduced energy consumption.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Flexibility: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Easy migration of workloads.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Scalability.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Improved Disaster Recovery: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Backups and </a:t>
            </a:r>
            <a:r>
              <a:rPr b="1" lang="en-GB"/>
              <a:t>snapshots.</a:t>
            </a:r>
            <a:endParaRPr b="1"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e8570f3be35d45e6">
            <a:alphaModFix/>
          </a:blip>
          <a:stretch>
            <a:fillRect/>
          </a:stretch>
        </p:blipFill>
        <p:spPr>
          <a:xfrm>
            <a:off x="4347300" y="1304825"/>
            <a:ext cx="4568100" cy="256828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5915400" y="8970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b="1" lang="en-GB" sz="1200" u="sng">
                <a:solidFill>
                  <a:srgbClr val="337AB7"/>
                </a:solidFill>
                <a:highlight>
                  <a:srgbClr val="FFFFFF"/>
                </a:highlight>
                <a:hlinkClick r:id="rcId79b0655d99cf41d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Center Consolidation initia</a:t>
            </a:r>
            <a:r>
              <a:rPr b="1" lang="en-GB" sz="1200" u="sng">
                <a:solidFill>
                  <a:srgbClr val="337AB7"/>
                </a:solidFill>
                <a:highlight>
                  <a:srgbClr val="FFFFFF"/>
                </a:highlight>
                <a:hlinkClick r:id="rcId92faf9ac459d41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tive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of Virtualization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Initial Costs:</a:t>
            </a:r>
            <a:r>
              <a:rPr lang="en-GB"/>
              <a:t> Higher upfront costs for setup.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Complexity:</a:t>
            </a:r>
            <a:r>
              <a:rPr lang="en-GB"/>
              <a:t> Requires expertise for configuration and maintenance.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Performance Overhead: </a:t>
            </a:r>
            <a:r>
              <a:rPr lang="en-GB"/>
              <a:t>Potential decrease in performance due to resource sharing.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Security Concerns: </a:t>
            </a:r>
            <a:r>
              <a:rPr lang="en-GB"/>
              <a:t>Risks like VM escape and </a:t>
            </a:r>
            <a:r>
              <a:rPr b="1" lang="en-GB"/>
              <a:t>hypervisor attacks</a:t>
            </a:r>
            <a:r>
              <a:rPr lang="en-GB"/>
              <a:t>.</a:t>
            </a:r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Applications of Virtualization</a:t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Cloud Computing:</a:t>
            </a:r>
            <a:r>
              <a:rPr lang="en-GB"/>
              <a:t> Foundation for services like IaaS, PaaS, and SaaS.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Development and Testing:</a:t>
            </a:r>
            <a:r>
              <a:rPr lang="en-GB"/>
              <a:t> Isolated environments for software development.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Disaster Recovery:</a:t>
            </a:r>
            <a:r>
              <a:rPr lang="en-GB"/>
              <a:t> Quick restoration of systems.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Education and Training:</a:t>
            </a:r>
            <a:r>
              <a:rPr lang="en-GB"/>
              <a:t> Virtual labs and simulations.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of Virtualization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Emerging Trends: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Containerization (e.g., Docker, Kubernetes).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Edge Computing.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Virtual Reality (VR) and Augmented Reality (AR).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Impact</a:t>
            </a:r>
            <a:r>
              <a:rPr lang="en-GB"/>
              <a:t>: Greater focus on scalability, speed, and efficiency.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Virtualization transforms IT infrastructure by optimizing resource utilization, reducing costs, and improving scalability.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Key types include server, storage, network, and desktop virtualization.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Challenges like security risks and complexity need to be managed effectively.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995775" y="1822875"/>
            <a:ext cx="75714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59"/>
              <a:t>Containerization: Application Deployment</a:t>
            </a:r>
            <a:endParaRPr sz="3859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comprehensive look at containerization technologies, benefits, and applications.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Me 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4568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Md Shahriar Rahman </a:t>
            </a:r>
            <a:endParaRPr b="1" sz="20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-GB" sz="1300"/>
              <a:t>Software </a:t>
            </a:r>
            <a:r>
              <a:rPr b="1" lang="en-GB" sz="1300"/>
              <a:t>engineer @ OrangeBD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2 years+ industry experience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AWS certified Cloud </a:t>
            </a:r>
            <a:r>
              <a:rPr lang="en-GB" sz="1300"/>
              <a:t>Practitioner</a:t>
            </a:r>
            <a:r>
              <a:rPr lang="en-GB" sz="1700"/>
              <a:t> </a:t>
            </a:r>
            <a:endParaRPr sz="17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 sz="1300"/>
              <a:t>bdapps National </a:t>
            </a:r>
            <a:r>
              <a:rPr b="1" lang="en-GB" sz="1300"/>
              <a:t>Hackathon</a:t>
            </a:r>
            <a:r>
              <a:rPr b="1" lang="en-GB" sz="1300"/>
              <a:t> Winner - 2022 </a:t>
            </a:r>
            <a:endParaRPr b="1"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f9fa981ed4154a9d">
            <a:alphaModFix/>
          </a:blip>
          <a:stretch>
            <a:fillRect/>
          </a:stretch>
        </p:blipFill>
        <p:spPr>
          <a:xfrm>
            <a:off x="5998800" y="1152425"/>
            <a:ext cx="3041426" cy="202762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 Sharing in the Cloud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Characteristics: On-Demand, Pay-as-You-Go, Multi-Tenancy</a:t>
            </a:r>
            <a:endParaRPr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168264a90b3547c1">
            <a:alphaModFix/>
          </a:blip>
          <a:stretch>
            <a:fillRect/>
          </a:stretch>
        </p:blipFill>
        <p:spPr>
          <a:xfrm>
            <a:off x="896025" y="140175"/>
            <a:ext cx="7351950" cy="4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f27491695df248f5">
            <a:alphaModFix/>
          </a:blip>
          <a:stretch>
            <a:fillRect/>
          </a:stretch>
        </p:blipFill>
        <p:spPr>
          <a:xfrm>
            <a:off x="871640" y="0"/>
            <a:ext cx="74007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261575" y="4367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Containerization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261575" y="1220325"/>
            <a:ext cx="6024000" cy="3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Containerization </a:t>
            </a:r>
            <a:r>
              <a:rPr lang="en-GB"/>
              <a:t>is a lightweight virtualization method where </a:t>
            </a:r>
            <a:r>
              <a:rPr b="1" lang="en-GB"/>
              <a:t>applications and their dependencies are packaged together</a:t>
            </a:r>
            <a:r>
              <a:rPr lang="en-GB"/>
              <a:t> into containers, ensuring consistency across environments.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Key Features: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Lightweight compared to virtual machines.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Portable and consistent.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Isolated environments for applications.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12ecfb39f0aa4c0f">
            <a:alphaModFix/>
          </a:blip>
          <a:stretch>
            <a:fillRect/>
          </a:stretch>
        </p:blipFill>
        <p:spPr>
          <a:xfrm>
            <a:off x="5800675" y="1013400"/>
            <a:ext cx="3911700" cy="339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0b150d2e97b04b2f">
            <a:alphaModFix/>
          </a:blip>
          <a:stretch>
            <a:fillRect/>
          </a:stretch>
        </p:blipFill>
        <p:spPr>
          <a:xfrm>
            <a:off x="336963" y="182350"/>
            <a:ext cx="8470074" cy="49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181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Virtualization and Containerization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6788e03ff0c6436c">
            <a:alphaModFix/>
          </a:blip>
          <a:srcRect b="0" l="0" r="0" t="8650"/>
          <a:stretch/>
        </p:blipFill>
        <p:spPr>
          <a:xfrm>
            <a:off x="311700" y="888575"/>
            <a:ext cx="8520602" cy="416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Containers Work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25"/>
            <a:ext cx="5748600" cy="3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Core Components:</a:t>
            </a:r>
            <a:endParaRPr b="1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Container Engine: </a:t>
            </a:r>
            <a:r>
              <a:rPr lang="en-GB"/>
              <a:t>Manages and runs containers (e.g., Docker Engine).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Container Image:</a:t>
            </a:r>
            <a:r>
              <a:rPr lang="en-GB"/>
              <a:t> A lightweight, standalone executable package containing everything needed to run an application.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Orchestration Tools:</a:t>
            </a:r>
            <a:r>
              <a:rPr lang="en-GB"/>
              <a:t> Manage large-scale container deployments (e.g., Kubernetes).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Comparison with Virtual Machines:</a:t>
            </a:r>
            <a:endParaRPr b="1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Containers </a:t>
            </a:r>
            <a:r>
              <a:rPr b="1" lang="en-GB"/>
              <a:t>share the host OS kernel</a:t>
            </a:r>
            <a:r>
              <a:rPr lang="en-GB"/>
              <a:t>, while VMs include a full OS.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Containers are faster and more efficient.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75543def79b840ef">
            <a:alphaModFix/>
          </a:blip>
          <a:stretch>
            <a:fillRect/>
          </a:stretch>
        </p:blipFill>
        <p:spPr>
          <a:xfrm>
            <a:off x="6000925" y="1304825"/>
            <a:ext cx="2990675" cy="305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Benefits of Containerization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266325"/>
            <a:ext cx="5047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Portability:</a:t>
            </a:r>
            <a:r>
              <a:rPr lang="en-GB"/>
              <a:t> Consistent behavior across development, testing, and production environments.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Efficiency:</a:t>
            </a:r>
            <a:r>
              <a:rPr lang="en-GB"/>
              <a:t> Uses fewer resources than traditional VMs.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Scalability:</a:t>
            </a:r>
            <a:r>
              <a:rPr lang="en-GB"/>
              <a:t> Easy to scale applications horizontally.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Isolation: </a:t>
            </a:r>
            <a:r>
              <a:rPr lang="en-GB"/>
              <a:t>Secure and independent runtime environments.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Rapid Deployment:</a:t>
            </a:r>
            <a:r>
              <a:rPr lang="en-GB"/>
              <a:t> Faster builds, testing, and deployments.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c18018e4f83d404e">
            <a:alphaModFix/>
          </a:blip>
          <a:stretch>
            <a:fillRect/>
          </a:stretch>
        </p:blipFill>
        <p:spPr>
          <a:xfrm>
            <a:off x="5376550" y="1203800"/>
            <a:ext cx="3767450" cy="336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Popular Containerization Tools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266325"/>
            <a:ext cx="5625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Docker: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Most widely used containerization platform.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Easy image creation and management.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Kubernetes: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Orchestrates containerized applications.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Manages scaling, networking, and distribution.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Podman: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Docker-compatible but daemonless.(No BGP)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Focuses on securi</a:t>
            </a:r>
            <a:r>
              <a:rPr lang="en-GB"/>
              <a:t>ty.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9d67abe9adb54600">
            <a:alphaModFix/>
          </a:blip>
          <a:stretch>
            <a:fillRect/>
          </a:stretch>
        </p:blipFill>
        <p:spPr>
          <a:xfrm>
            <a:off x="6760350" y="3611425"/>
            <a:ext cx="1884925" cy="12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97541277f6f34c6c">
            <a:alphaModFix/>
          </a:blip>
          <a:stretch>
            <a:fillRect/>
          </a:stretch>
        </p:blipFill>
        <p:spPr>
          <a:xfrm>
            <a:off x="7094775" y="2530525"/>
            <a:ext cx="1051025" cy="10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2519799c9af64be8">
            <a:alphaModFix/>
          </a:blip>
          <a:stretch>
            <a:fillRect/>
          </a:stretch>
        </p:blipFill>
        <p:spPr>
          <a:xfrm>
            <a:off x="6980747" y="1266325"/>
            <a:ext cx="1351529" cy="111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Real-World Use Cases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Microservices Architecture: </a:t>
            </a:r>
            <a:r>
              <a:rPr lang="en-GB"/>
              <a:t>Breaking monolithic apps into smaller, manageable services.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CI/CD Pipelines:</a:t>
            </a:r>
            <a:r>
              <a:rPr lang="en-GB"/>
              <a:t> Containerized builds for consistency.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Hybrid Cloud Deployments:</a:t>
            </a:r>
            <a:r>
              <a:rPr lang="en-GB"/>
              <a:t> Seamlessly migrate workloads between cloud providers.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of Containerization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Security Concerns:</a:t>
            </a:r>
            <a:r>
              <a:rPr lang="en-GB"/>
              <a:t> Vulnerabilities in shared host 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Learning Curve: </a:t>
            </a:r>
            <a:r>
              <a:rPr lang="en-GB"/>
              <a:t>Requires understanding of tools like Docker/Kubernetes.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Resource Management:</a:t>
            </a:r>
            <a:r>
              <a:rPr lang="en-GB"/>
              <a:t> Monitoring and limiting resource use.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Compatibility Issues:</a:t>
            </a:r>
            <a:r>
              <a:rPr lang="en-GB"/>
              <a:t> Legacy systems may not support containers.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 for Today’s Class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the end of this class, students will be able to: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Understand the concept of resource sharing in cloud computing.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Explain the key characteristics of cloud computing: on-demand, pay-as-you-go, and multi-tenancy.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Discuss the advantages and limitations of resource sharing in the cloud.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of Containerization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Emerging Tools:</a:t>
            </a:r>
            <a:r>
              <a:rPr lang="en-GB"/>
              <a:t> Alternatives like Podman, CRI-O.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Trends: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Serverless computing leveraging containers.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Edge computing with containerized apps.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Predictions</a:t>
            </a:r>
            <a:r>
              <a:rPr lang="en-GB"/>
              <a:t>: Greater adoption in IoT and AI workloads.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>
          <a:blip r:embed="R054034f4c3604ff2">
            <a:alphaModFix/>
          </a:blip>
          <a:stretch>
            <a:fillRect/>
          </a:stretch>
        </p:blipFill>
        <p:spPr>
          <a:xfrm>
            <a:off x="1678725" y="252950"/>
            <a:ext cx="5429075" cy="45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Recap of key points: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Lightweight and portable applications.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Key tools: Docker and Kubernetes.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Real-world applications in microservices and CI/CD.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534925" y="1751775"/>
            <a:ext cx="79821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Docker: Containerization Simplified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Docker's Role in Modern DevOps</a:t>
            </a:r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Docker?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5706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Docker</a:t>
            </a:r>
            <a:r>
              <a:rPr lang="en-GB"/>
              <a:t> is a platform for developing, shipping, and running applications inside lightweight, portable containers.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Containers </a:t>
            </a:r>
            <a:r>
              <a:rPr b="1" lang="en-GB"/>
              <a:t>package an application and its dependencies into a single unit </a:t>
            </a:r>
            <a:r>
              <a:rPr lang="en-GB"/>
              <a:t>that can run anywhere.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Unlike VMs, Docker containers </a:t>
            </a:r>
            <a:r>
              <a:rPr b="1" lang="en-GB"/>
              <a:t>share the host OS kernel</a:t>
            </a:r>
            <a:r>
              <a:rPr lang="en-GB"/>
              <a:t>, making them more lightweight and efficient.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ebc0be936118475e">
            <a:alphaModFix/>
          </a:blip>
          <a:stretch>
            <a:fillRect/>
          </a:stretch>
        </p:blipFill>
        <p:spPr>
          <a:xfrm>
            <a:off x="6018000" y="1304825"/>
            <a:ext cx="2973599" cy="26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Components of Docker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Docker Engine:</a:t>
            </a:r>
            <a:r>
              <a:rPr lang="en-GB"/>
              <a:t> The core component that runs Docker containers.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Images: </a:t>
            </a:r>
            <a:r>
              <a:rPr lang="en-GB"/>
              <a:t>Read-only templates used to create containers.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Containers: </a:t>
            </a:r>
            <a:r>
              <a:rPr lang="en-GB"/>
              <a:t>The running instances of Docker images that can interact with other services.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Docker Hub: </a:t>
            </a:r>
            <a:r>
              <a:rPr lang="en-GB"/>
              <a:t>A registry of Docker images, where you can download and upload images.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Docker Compose:</a:t>
            </a:r>
            <a:r>
              <a:rPr lang="en-GB"/>
              <a:t> A tool for defining and running multi-container Docker applications.</a:t>
            </a:r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2db481313006402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Docker Architecture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1.Client-Server Architecture: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Docker Client: </a:t>
            </a:r>
            <a:r>
              <a:rPr lang="en-GB"/>
              <a:t>Users interact with the Docker client to issue commands (e.g., </a:t>
            </a:r>
            <a:r>
              <a:rPr lang="en-GB">
                <a:latin typeface="Space Mono"/>
                <a:ea typeface="Space Mono"/>
                <a:cs typeface="Space Mono"/>
                <a:sym typeface="Space Mono"/>
              </a:rPr>
              <a:t>docker run</a:t>
            </a:r>
            <a:r>
              <a:rPr lang="en-GB"/>
              <a:t>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Docker Daemon:</a:t>
            </a:r>
            <a:r>
              <a:rPr lang="en-GB"/>
              <a:t> The Docker Daemon runs in the background, managing containers and images.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2.Docker Registries:</a:t>
            </a:r>
            <a:r>
              <a:rPr lang="en-GB"/>
              <a:t> Docker images are stored in registries such as Docker Hub or private registries.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3.Communication:</a:t>
            </a:r>
            <a:r>
              <a:rPr lang="en-GB"/>
              <a:t> The Docker client communicates with the Docker daemon via REST API or UNIX sockets.</a:t>
            </a:r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This lesson steps through the basic docker platform architecture&#10;&#10;    Docker Engine&#10;    Docker Daemon&#10;    Docker Client (CLI and Desktop)&#10;    Docker Registry&#10;    Docker Images&#10;    Containers&#10;&#10;▶ Course Playlist : https://youtube.com/playlist?list=PLTk5ZYSbd9Mg51szw21_75Hs1xUpGObDm&#10;&#10;▶Github Repo for the course : https://github.com/acantril/docker-fundamentals (lesson files &amp; high res visuals etc)&#10;&#10;▶ Check out my full range of content at https://learn.cantrill.io &#10;▶ Join the best online technical study community https://techstudyslack.com &#10;&#10;FOLLOW ME 😺&#10;▶ Twitter: https://twitter.com/adriancantrill&#10;▶ YouTube: https://youtube.com/c/LearnCantrill&#10;&#10;OTHER VIDEOS AND PLAYLISTS 🎞&#10;&#10;▶ Network Fundamentals https://youtube.com/playlist?list=PLTk5ZYSbd9Mi_ya5tVFD8NFfU1YZOyml1&#10;▶ Technical Fundamentals https://youtube.com/playlist?list=PLTk5ZYSbd9Mh1mxFFu1Jx-g9VsdzQ0REW&#10;▶ AWS Fundamentals https://youtube.com/playlist?list=PLTk5ZYSbd9Mjb-NyMe6SRnq7a7MvYT-UZ&#10;▶ Course Intros https://youtube.com/playlist?list=PLTk5ZYSbd9MhvwZa0xC7UZwo8w6_3x_Fz&#10;▶ Exam Question Practice https://youtube.com/playlist?list=PLTk5ZYSbd9MiQezP_uOZMXJoXTo_U-5N4&#10;▶ MINI PROJECT - Hybrid DNS https://youtube.com/playlist?list=PLTk5ZYSbd9MjGUpHNvjhGiy2SESdYZwce&#10;▶ MINI PROJECT - Advanced VPN https://youtube.com/playlist?list=PLTk5ZYSbd9MgZSsa6-xdjy8lPvHzThnXo&#10;▶ MINI PROJECT - Pet Cuddle O Tron https://youtube.com/playlist?list=PLTk5ZYSbd9MgD5RMsUU-Vn5qRZY1A-UMU&#10;▶ MINI PROJECT - Web Identity Federation https://youtube.com/playlist?list=PLTk5ZYSbd9Mh_T2ymo5TAm-RqOamz59Gd&#10;▶ MINI PROJECT - Architecture Evolution https://youtube.com/playlist?list=PLTk5ZYSbd9MjCjCetLO8Uw5S6uytMe7Zc&#10;▶ MINI PROJECT - Cat Pipeline https://youtube.com/playlist?list=PLTk5ZYSbd9MgARTJHbAaRcGSn7EMfxRHm&#10;▶ Best Videos https://youtube.com/playlist?list=PLTk5ZYSbd9MiEjUe4eFc_qkCqzNgcA_Hs&#10;&#10;All rights reserved © 2022 Adrian Cantrill" id="100" name="Google Shape;100;p18" title="Free Docker Fundamentals Course - Docker Architecture">
            <a:hlinkClick r:id="rcIdb352b98034b94ae3"/>
          </p:cNvPr>
          <p:cNvPicPr preferRelativeResize="0"/>
          <p:nvPr/>
        </p:nvPicPr>
        <p:blipFill>
          <a:blip r:embed="R30ac11a6e82a48e4">
            <a:alphaModFix/>
          </a:blip>
          <a:stretch>
            <a:fillRect/>
          </a:stretch>
        </p:blipFill>
        <p:spPr>
          <a:xfrm>
            <a:off x="91950" y="51725"/>
            <a:ext cx="9052053" cy="50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27889ab58d9144b5">
            <a:alphaModFix/>
          </a:blip>
          <a:stretch>
            <a:fillRect/>
          </a:stretch>
        </p:blipFill>
        <p:spPr>
          <a:xfrm>
            <a:off x="0" y="157823"/>
            <a:ext cx="9143999" cy="4827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</a:t>
            </a:r>
            <a:r>
              <a:rPr lang="en-GB"/>
              <a:t>hat is resource in the cloud?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726400" cy="3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Cloud resources are essential components provided by cloud platforms to build, deploy, and manage applications. They include: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Compute Resources</a:t>
            </a:r>
            <a:r>
              <a:rPr lang="en-GB" sz="1500"/>
              <a:t>: Virtual Machines (VMs), Containers, Serverless (e.g., AWS Lambda, Azure VMs).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Storage Resources</a:t>
            </a:r>
            <a:r>
              <a:rPr lang="en-GB" sz="1500"/>
              <a:t>: Object, Block, and File Storage (e.g., AWS S3, Azure Blob).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Networking Resources</a:t>
            </a:r>
            <a:r>
              <a:rPr lang="en-GB" sz="1500"/>
              <a:t>: Virtual Private Cloud (VPC), Load Balancers, DNS.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Database Resources</a:t>
            </a:r>
            <a:r>
              <a:rPr lang="en-GB" sz="1500"/>
              <a:t>: Relational (SQL) and NoSQL Databases (e.g., AWS RDS, DynamoDB).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Security &amp; IAM</a:t>
            </a:r>
            <a:r>
              <a:rPr lang="en-GB" sz="1500"/>
              <a:t>: Access control, Encryption (e.g., AWS IAM, Azure Key Vault).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Monitoring &amp; Logging</a:t>
            </a:r>
            <a:r>
              <a:rPr lang="en-GB" sz="1500"/>
              <a:t>: Performance tracking, log analysis (e.g., AWS CloudWatch).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Development Tools</a:t>
            </a:r>
            <a:r>
              <a:rPr lang="en-GB" sz="1500"/>
              <a:t>: CI/CD, API Gateways (e.g., AWS CodePipeline, Azure API Gateway).</a:t>
            </a:r>
            <a:endParaRPr sz="1900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Docker Works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Build Process: </a:t>
            </a:r>
            <a:r>
              <a:rPr lang="en-GB"/>
              <a:t>Docker uses Dockerfiles to automate the process of building images.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Run Process:</a:t>
            </a:r>
            <a:r>
              <a:rPr lang="en-GB"/>
              <a:t> Containers are run from images, which include the application and its dependencies.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Isolation:</a:t>
            </a:r>
            <a:r>
              <a:rPr lang="en-GB"/>
              <a:t> Containers isolate processes from each other and from the host system, ensuring consistency across environments.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Networking:</a:t>
            </a:r>
            <a:r>
              <a:rPr lang="en-GB"/>
              <a:t> Docker provides networking features to link containers together and manage their communication.</a:t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Docker Commands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-GB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build</a:t>
            </a:r>
            <a:r>
              <a:rPr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Build an image from a Dockerfile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-GB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run</a:t>
            </a:r>
            <a:r>
              <a:rPr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    Run a container from an image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-GB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ps</a:t>
            </a:r>
            <a:r>
              <a:rPr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      List running containers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-GB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stop</a:t>
            </a:r>
            <a:r>
              <a:rPr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  Stop a running container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-GB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pull</a:t>
            </a:r>
            <a:r>
              <a:rPr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  Download an image from Docker Hub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-GB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exec</a:t>
            </a:r>
            <a:r>
              <a:rPr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  Execute a command inside a running container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Dockerfile Basics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266325"/>
            <a:ext cx="5913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Dockerfile: </a:t>
            </a:r>
            <a:r>
              <a:rPr lang="en-GB"/>
              <a:t>A text file containing instructions on how to build a Docker image.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Basic Syntax: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FROM</a:t>
            </a:r>
            <a:r>
              <a:rPr lang="en-GB"/>
              <a:t>: Specifies the base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RUN</a:t>
            </a:r>
            <a:r>
              <a:rPr lang="en-GB"/>
              <a:t>: Executes commands inside the container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COPY</a:t>
            </a:r>
            <a:r>
              <a:rPr lang="en-GB"/>
              <a:t>: Copies files into the container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CMD</a:t>
            </a:r>
            <a:r>
              <a:rPr lang="en-GB"/>
              <a:t>: Specifies the command to run </a:t>
            </a:r>
            <a:r>
              <a:rPr b="1" lang="en-GB"/>
              <a:t>when the container starts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9a092b897e8c4cca">
            <a:alphaModFix/>
          </a:blip>
          <a:stretch>
            <a:fillRect/>
          </a:stretch>
        </p:blipFill>
        <p:spPr>
          <a:xfrm>
            <a:off x="6101525" y="2201475"/>
            <a:ext cx="2897025" cy="20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Docker Images and Layers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Image Layers:</a:t>
            </a:r>
            <a:r>
              <a:rPr lang="en-GB"/>
              <a:t> Docker images are built in layers. Each layer represents a change made to the image.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Layer Caching:</a:t>
            </a:r>
            <a:r>
              <a:rPr lang="en-GB"/>
              <a:t> Docker caches layers to speed up image builds by reusing layers that haven't changed.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Image Size: </a:t>
            </a:r>
            <a:r>
              <a:rPr lang="en-GB"/>
              <a:t>Smaller images lead to faster deployments and less overhead.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Optimizing Dockerfiles: </a:t>
            </a:r>
            <a:r>
              <a:rPr lang="en-GB"/>
              <a:t>Combining commands and minimizing layers helps reduce image size.</a:t>
            </a:r>
            <a:endParaRPr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Docker Networking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Network Types: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Bridge Network:</a:t>
            </a:r>
            <a:r>
              <a:rPr lang="en-GB"/>
              <a:t> Default network for containers on the same host.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Host Network:</a:t>
            </a:r>
            <a:r>
              <a:rPr lang="en-GB"/>
              <a:t> The container shares the host’s network stack.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None Network:</a:t>
            </a:r>
            <a:r>
              <a:rPr lang="en-GB"/>
              <a:t> No networking for the container.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Overlay Network:</a:t>
            </a:r>
            <a:r>
              <a:rPr lang="en-GB"/>
              <a:t> For multi-host networking in Docker Swarm or Kubernetes.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Port Mapping: </a:t>
            </a:r>
            <a:r>
              <a:rPr lang="en-GB"/>
              <a:t>Expose container ports to communicate with external applications.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>
          <a:blip r:embed="R3f5d034539154363">
            <a:alphaModFix/>
          </a:blip>
          <a:stretch>
            <a:fillRect/>
          </a:stretch>
        </p:blipFill>
        <p:spPr>
          <a:xfrm>
            <a:off x="490450" y="152400"/>
            <a:ext cx="786780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Docker Compose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266325"/>
            <a:ext cx="6061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What is Docker Compose?:</a:t>
            </a:r>
            <a:r>
              <a:rPr lang="en-GB"/>
              <a:t> A tool for defining and running multi-container Docker applications.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docker-compose.yml: </a:t>
            </a:r>
            <a:r>
              <a:rPr lang="en-GB"/>
              <a:t>The configuration file where you define services, networks, and volumes.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Common Commands: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latin typeface="Space Mono"/>
                <a:ea typeface="Space Mono"/>
                <a:cs typeface="Space Mono"/>
                <a:sym typeface="Space Mono"/>
              </a:rPr>
              <a:t>docker-compose up</a:t>
            </a:r>
            <a:r>
              <a:rPr b="1" lang="en-GB"/>
              <a:t>:</a:t>
            </a:r>
            <a:r>
              <a:rPr lang="en-GB"/>
              <a:t> Starts all services defined in the Compose 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latin typeface="Space Mono"/>
                <a:ea typeface="Space Mono"/>
                <a:cs typeface="Space Mono"/>
                <a:sym typeface="Space Mono"/>
              </a:rPr>
              <a:t>docker-compose down</a:t>
            </a:r>
            <a:r>
              <a:rPr b="1" lang="en-GB"/>
              <a:t>: </a:t>
            </a:r>
            <a:r>
              <a:rPr lang="en-GB"/>
              <a:t>Stops all services and removes containers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e12551e72e264829">
            <a:alphaModFix/>
          </a:blip>
          <a:stretch>
            <a:fillRect/>
          </a:stretch>
        </p:blipFill>
        <p:spPr>
          <a:xfrm>
            <a:off x="6373500" y="1304825"/>
            <a:ext cx="2618100" cy="244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Docker in DevOps and CI/CD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DevOps and Docker: </a:t>
            </a:r>
            <a:r>
              <a:rPr lang="en-GB"/>
              <a:t>Docker helps streamline the development pipeline by providing </a:t>
            </a:r>
            <a:r>
              <a:rPr b="1" lang="en-GB"/>
              <a:t>consistent environments </a:t>
            </a:r>
            <a:r>
              <a:rPr lang="en-GB"/>
              <a:t>from development to production.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Continuous Integration (CI):</a:t>
            </a:r>
            <a:r>
              <a:rPr lang="en-GB"/>
              <a:t> Build, test, and deploy Docker images as part of the CI pipeline.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Continuous Deployment (CD): </a:t>
            </a:r>
            <a:r>
              <a:rPr lang="en-GB"/>
              <a:t>Automate the deployment of Docker containers to production environments.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Popular CI/CD Tools: </a:t>
            </a:r>
            <a:r>
              <a:rPr lang="en-GB"/>
              <a:t>Jenkins, GitLab CI, CircleCI, and GitHub Actions.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Best Practices for Docker</a:t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Keep Images Small: </a:t>
            </a:r>
            <a:r>
              <a:rPr lang="en-GB"/>
              <a:t>Use minimal base images to reduce overhead.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Use Multi-stage Builds: </a:t>
            </a:r>
            <a:r>
              <a:rPr lang="en-GB"/>
              <a:t>Separate the build and runtime environments to optimize image size.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Limit Container Privileges:</a:t>
            </a:r>
            <a:r>
              <a:rPr lang="en-GB"/>
              <a:t> Use Docker’s security features to limit access and reduce vulnerabilities.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Monitor and Log:</a:t>
            </a:r>
            <a:r>
              <a:rPr lang="en-GB"/>
              <a:t> Use tools like Docker stats and logging drivers to monitor containers.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Kubernetes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Basics of Container Orchestration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Resource Sharing in the Cloud?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266325"/>
            <a:ext cx="5403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 sharing in cloud computing refers to the </a:t>
            </a:r>
            <a:r>
              <a:rPr b="1" lang="en-GB"/>
              <a:t>ability to allocate and manage computing</a:t>
            </a:r>
            <a:r>
              <a:rPr lang="en-GB"/>
              <a:t> resources dynamically among multiple users, ensuring optimal usage.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Example</a:t>
            </a:r>
            <a:r>
              <a:rPr lang="en-GB"/>
              <a:t>: Multiple users sharing the same physical server but each running their own isolated virtual machine.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b0c39f570bf64024">
            <a:alphaModFix/>
          </a:blip>
          <a:stretch>
            <a:fillRect/>
          </a:stretch>
        </p:blipFill>
        <p:spPr>
          <a:xfrm>
            <a:off x="5867100" y="1304825"/>
            <a:ext cx="3124500" cy="3317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Kubernetes?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195250"/>
            <a:ext cx="5689500" cy="3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Kubernetes (K8s)</a:t>
            </a:r>
            <a:r>
              <a:rPr lang="en-GB"/>
              <a:t> is an open-source platform designed to automate deploying, scaling, and operating containerized applications.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Originally developed by Google, now maintained by the Cloud Native Computing Foundation (CNCF).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Helps manage clusters of containers.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6353abc73c3a418a">
            <a:alphaModFix/>
          </a:blip>
          <a:stretch>
            <a:fillRect/>
          </a:stretch>
        </p:blipFill>
        <p:spPr>
          <a:xfrm>
            <a:off x="6073150" y="1309976"/>
            <a:ext cx="2901726" cy="252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Use Kubernetes?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Automates container deployment and scaling.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Ensures application availability and fault tolerance.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Simplifies resource management.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ad4915720078486b">
            <a:alphaModFix/>
          </a:blip>
          <a:stretch>
            <a:fillRect/>
          </a:stretch>
        </p:blipFill>
        <p:spPr>
          <a:xfrm>
            <a:off x="34625" y="0"/>
            <a:ext cx="9051650" cy="502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Kubernetes Architecture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Master node and worker nodes architecture.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Control Plane:</a:t>
            </a:r>
            <a:r>
              <a:rPr lang="en-GB"/>
              <a:t> API Server, Scheduler, Controller Manager.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Worker Plane:</a:t>
            </a:r>
            <a:r>
              <a:rPr lang="en-GB"/>
              <a:t> Kubelet, Kube Proxy.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Etcd as a distributed key-value store.</a:t>
            </a:r>
            <a:endParaRPr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4c9eb218e6eb4fda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Architecture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Control Plane:</a:t>
            </a:r>
            <a:r>
              <a:rPr lang="en-GB"/>
              <a:t> Manages the cluster's overall operations through components like API Server, Scheduler, and Controller Manager.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API Server: </a:t>
            </a:r>
            <a:r>
              <a:rPr lang="en-GB"/>
              <a:t>Central communication hub for the Kubernetes cluster, handling REST API requests.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Scheduler:</a:t>
            </a:r>
            <a:r>
              <a:rPr lang="en-GB"/>
              <a:t> Assigns Pods to nodes based on resource availability and constraints.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Controller Manager:</a:t>
            </a:r>
            <a:r>
              <a:rPr lang="en-GB"/>
              <a:t> Ensures the cluster's desired state by running controllers like Node and Replication Controllers.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etcd</a:t>
            </a:r>
            <a:r>
              <a:rPr lang="en-GB"/>
              <a:t>: A distributed, highly available key-value store used by Kubernetes to store all cluster data, including configuration, state, and metadata. It ensures consistency across the cluster.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Worker Plane:</a:t>
            </a:r>
            <a:r>
              <a:rPr lang="en-GB"/>
              <a:t> Executes workloads on nodes using Kubelet (container management) and Kube Proxy (networking).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Kubelet:</a:t>
            </a:r>
            <a:r>
              <a:rPr lang="en-GB"/>
              <a:t> Manages containers on a worker node, ensuring they are running as instructed.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Kube Proxy: </a:t>
            </a:r>
            <a:r>
              <a:rPr lang="en-GB"/>
              <a:t>Handles networking, enabling communication between Pods and Services.</a:t>
            </a:r>
            <a:endParaRPr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ba443a0ca7aa4b75">
            <a:alphaModFix/>
          </a:blip>
          <a:stretch>
            <a:fillRect/>
          </a:stretch>
        </p:blipFill>
        <p:spPr>
          <a:xfrm>
            <a:off x="0" y="1152425"/>
            <a:ext cx="8788476" cy="37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Kubernetes Works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Uses declarative configuration and desired state.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Schedules workloads on worker nodes.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Monitors application health.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Self-heals by restarting failed containers.</a:t>
            </a:r>
            <a:endParaRPr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Kubernetes Objects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Pod</a:t>
            </a:r>
            <a:r>
              <a:rPr lang="en-GB"/>
              <a:t>: Group of containers.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Service</a:t>
            </a:r>
            <a:r>
              <a:rPr lang="en-GB"/>
              <a:t>: Exposes application as a network service.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ConfigMap</a:t>
            </a:r>
            <a:r>
              <a:rPr lang="en-GB"/>
              <a:t>: External configuration for Pods.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Ingress</a:t>
            </a:r>
            <a:r>
              <a:rPr lang="en-GB"/>
              <a:t>: HTTP and HTTPS routing.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Deployment</a:t>
            </a:r>
            <a:r>
              <a:rPr lang="en-GB"/>
              <a:t>: Manages replicas of Pods.</a:t>
            </a:r>
            <a:endParaRPr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Benefits of Kubernetes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High availability.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Scalability and performance.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Portability across environments.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Cost optimization with resource management.</a:t>
            </a:r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Popular Use Cases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Microservices architecture.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Batch processing and CI/CD pipelines.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Edge computing and IoT.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Hybrid and multi-cloud setups.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Characteristics of Cloud Resource Sharing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On-Demand Self-Service</a:t>
            </a:r>
            <a:r>
              <a:rPr lang="en-GB"/>
              <a:t>: Users can provision resources automatically.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Broad Network Access</a:t>
            </a:r>
            <a:r>
              <a:rPr lang="en-GB"/>
              <a:t>: Available over the network, accessible from various devices.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Resource Pooling</a:t>
            </a:r>
            <a:r>
              <a:rPr lang="en-GB"/>
              <a:t>: Providers pool computing resources to serve multiple consumers using a multi-tenant model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Getting Started with Kubernetes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Install Minikube or use a managed Kubernetes service (e.g., GKE, EKS, AKS).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Write configuration files in YAML.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Use </a:t>
            </a:r>
            <a:r>
              <a:rPr b="1" lang="en-GB"/>
              <a:t>kubectl</a:t>
            </a:r>
            <a:r>
              <a:rPr lang="en-GB"/>
              <a:t> for cluster management.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of Kubernetes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Complexity in setup and management.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Steep learning curve.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Security and monitoring concerns.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Resource overhead.</a:t>
            </a:r>
            <a:endParaRPr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Kubernetes is a powerful tool for managing containerized applications.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Its robust f</a:t>
            </a:r>
            <a:r>
              <a:rPr lang="en-GB"/>
              <a:t>e</a:t>
            </a:r>
            <a:r>
              <a:rPr lang="en-GB"/>
              <a:t>atures and scalability make it ideal for modern application deployment.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Embrace Kubernetes to simplify and optimize your infrastructure.</a:t>
            </a:r>
            <a:endParaRPr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>
          <a:blip r:embed="R980e3f1b37304f31">
            <a:alphaModFix/>
          </a:blip>
          <a:stretch>
            <a:fillRect/>
          </a:stretch>
        </p:blipFill>
        <p:spPr>
          <a:xfrm>
            <a:off x="109175" y="152400"/>
            <a:ext cx="89256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API Gateway</a:t>
            </a:r>
            <a:endParaRPr/>
          </a:p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Managing Communication in Modern Architectures</a:t>
            </a:r>
            <a:endParaRPr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an API Gateway?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</a:t>
            </a:r>
            <a:r>
              <a:rPr b="1" lang="en-GB"/>
              <a:t>API Gateway</a:t>
            </a:r>
            <a:r>
              <a:rPr lang="en-GB"/>
              <a:t> is a server that acts as an intermediary between clients and backend services, managing API calls, authentication, and traffic.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Core Functions: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Request routing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Authentication and authorization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Rate limiting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Caching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Monitoring and analytics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Real-World Examples:</a:t>
            </a:r>
            <a:r>
              <a:rPr lang="en-GB"/>
              <a:t> AWS API Gateway, Kong, Apigee, NGINX</a:t>
            </a:r>
            <a:endParaRPr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b583fc5381854b53">
            <a:alphaModFix/>
          </a:blip>
          <a:stretch>
            <a:fillRect/>
          </a:stretch>
        </p:blipFill>
        <p:spPr>
          <a:xfrm>
            <a:off x="1349124" y="0"/>
            <a:ext cx="59483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Use an API Gateway?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Simplified Client Interaction: </a:t>
            </a:r>
            <a:r>
              <a:rPr lang="en-GB"/>
              <a:t>Combines multiple APIs into a single interface.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Enhanced Security:</a:t>
            </a:r>
            <a:r>
              <a:rPr lang="en-GB"/>
              <a:t> Centralized authentication and authorization mechanisms.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Scalability:</a:t>
            </a:r>
            <a:r>
              <a:rPr lang="en-GB"/>
              <a:t> Distributes traffic across backend services.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Monitoring:</a:t>
            </a:r>
            <a:r>
              <a:rPr lang="en-GB"/>
              <a:t> Tracks usage patterns and performance metrics.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Performance Optimization:</a:t>
            </a:r>
            <a:r>
              <a:rPr lang="en-GB"/>
              <a:t> Provides caching to reduce latency.</a:t>
            </a:r>
            <a:endParaRPr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Architecture of API Gateway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Client:</a:t>
            </a:r>
            <a:r>
              <a:rPr lang="en-GB"/>
              <a:t> Sends requests to the API Gateway.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API Gateway:</a:t>
            </a:r>
            <a:r>
              <a:rPr lang="en-GB"/>
              <a:t> Processes the request, applies security checks, and routes it to the appropriate backend service.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Backend Services:</a:t>
            </a:r>
            <a:r>
              <a:rPr lang="en-GB"/>
              <a:t> Handle the actual functionality, such as database queries or business logic.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Response Flow:</a:t>
            </a:r>
            <a:r>
              <a:rPr lang="en-GB"/>
              <a:t> Backend -&gt; API Gateway -&gt; Client</a:t>
            </a:r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Features of an API Gateway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AutoNum type="arabicPeriod"/>
            </a:pPr>
            <a:r>
              <a:rPr b="1" lang="en-GB" sz="2300">
                <a:latin typeface="PT Sans Narrow"/>
                <a:ea typeface="PT Sans Narrow"/>
                <a:cs typeface="PT Sans Narrow"/>
                <a:sym typeface="PT Sans Narrow"/>
              </a:rPr>
              <a:t>Authentication and Authorization:</a:t>
            </a:r>
            <a:r>
              <a:rPr lang="en-GB" sz="2300">
                <a:latin typeface="PT Sans Narrow"/>
                <a:ea typeface="PT Sans Narrow"/>
                <a:cs typeface="PT Sans Narrow"/>
                <a:sym typeface="PT Sans Narrow"/>
              </a:rPr>
              <a:t> Ensures secure access to APIs.</a:t>
            </a:r>
            <a:endParaRPr sz="23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AutoNum type="arabicPeriod"/>
            </a:pPr>
            <a:r>
              <a:rPr b="1" lang="en-GB" sz="2300">
                <a:latin typeface="PT Sans Narrow"/>
                <a:ea typeface="PT Sans Narrow"/>
                <a:cs typeface="PT Sans Narrow"/>
                <a:sym typeface="PT Sans Narrow"/>
              </a:rPr>
              <a:t>Rate Limiting:</a:t>
            </a:r>
            <a:r>
              <a:rPr lang="en-GB" sz="2300">
                <a:latin typeface="PT Sans Narrow"/>
                <a:ea typeface="PT Sans Narrow"/>
                <a:cs typeface="PT Sans Narrow"/>
                <a:sym typeface="PT Sans Narrow"/>
              </a:rPr>
              <a:t> Prevents abuse by limiting the number of requests.</a:t>
            </a:r>
            <a:endParaRPr sz="23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AutoNum type="arabicPeriod"/>
            </a:pPr>
            <a:r>
              <a:rPr b="1" lang="en-GB" sz="2300">
                <a:latin typeface="PT Sans Narrow"/>
                <a:ea typeface="PT Sans Narrow"/>
                <a:cs typeface="PT Sans Narrow"/>
                <a:sym typeface="PT Sans Narrow"/>
              </a:rPr>
              <a:t>Load Balancing:</a:t>
            </a:r>
            <a:r>
              <a:rPr lang="en-GB" sz="2300">
                <a:latin typeface="PT Sans Narrow"/>
                <a:ea typeface="PT Sans Narrow"/>
                <a:cs typeface="PT Sans Narrow"/>
                <a:sym typeface="PT Sans Narrow"/>
              </a:rPr>
              <a:t> Distributes incoming requests across multiple backend services.</a:t>
            </a:r>
            <a:endParaRPr sz="23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AutoNum type="arabicPeriod"/>
            </a:pPr>
            <a:r>
              <a:rPr b="1" lang="en-GB" sz="2300">
                <a:latin typeface="PT Sans Narrow"/>
                <a:ea typeface="PT Sans Narrow"/>
                <a:cs typeface="PT Sans Narrow"/>
                <a:sym typeface="PT Sans Narrow"/>
              </a:rPr>
              <a:t>Caching:</a:t>
            </a:r>
            <a:r>
              <a:rPr lang="en-GB" sz="2300">
                <a:latin typeface="PT Sans Narrow"/>
                <a:ea typeface="PT Sans Narrow"/>
                <a:cs typeface="PT Sans Narrow"/>
                <a:sym typeface="PT Sans Narrow"/>
              </a:rPr>
              <a:t> Reduces response times for repeated requests.</a:t>
            </a:r>
            <a:endParaRPr sz="23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AutoNum type="arabicPeriod"/>
            </a:pPr>
            <a:r>
              <a:rPr b="1" lang="en-GB" sz="2300">
                <a:latin typeface="PT Sans Narrow"/>
                <a:ea typeface="PT Sans Narrow"/>
                <a:cs typeface="PT Sans Narrow"/>
                <a:sym typeface="PT Sans Narrow"/>
              </a:rPr>
              <a:t>Traffic Shaping:</a:t>
            </a:r>
            <a:r>
              <a:rPr lang="en-GB" sz="2300">
                <a:latin typeface="PT Sans Narrow"/>
                <a:ea typeface="PT Sans Narrow"/>
                <a:cs typeface="PT Sans Narrow"/>
                <a:sym typeface="PT Sans Narrow"/>
              </a:rPr>
              <a:t> Prioritizes specific API requests based on policies.</a:t>
            </a:r>
            <a:endParaRPr sz="23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AutoNum type="arabicPeriod"/>
            </a:pPr>
            <a:r>
              <a:rPr b="1" lang="en-GB" sz="2300">
                <a:latin typeface="PT Sans Narrow"/>
                <a:ea typeface="PT Sans Narrow"/>
                <a:cs typeface="PT Sans Narrow"/>
                <a:sym typeface="PT Sans Narrow"/>
              </a:rPr>
              <a:t>Monitoring and Analytics:</a:t>
            </a:r>
            <a:r>
              <a:rPr lang="en-GB" sz="2300">
                <a:latin typeface="PT Sans Narrow"/>
                <a:ea typeface="PT Sans Narrow"/>
                <a:cs typeface="PT Sans Narrow"/>
                <a:sym typeface="PT Sans Narrow"/>
              </a:rPr>
              <a:t> Tracks performance and identifies bottlenecks.</a:t>
            </a:r>
            <a:endParaRPr sz="23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Pay-as-You-Go Model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266325"/>
            <a:ext cx="5247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users are charged based on their usage of resources rather than a fixed upfront cost.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Benefits</a:t>
            </a:r>
            <a:r>
              <a:rPr lang="en-GB"/>
              <a:t>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Cost efficiency: Pay only for what you use.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Flexibility: Scale resources up or down according to need.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Example</a:t>
            </a:r>
            <a:r>
              <a:rPr lang="en-GB"/>
              <a:t>: AWS charges for storage (S3) based on the amount of data stored and transferred.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e9d690a05fa64154">
            <a:alphaModFix/>
          </a:blip>
          <a:stretch>
            <a:fillRect/>
          </a:stretch>
        </p:blipFill>
        <p:spPr>
          <a:xfrm>
            <a:off x="5711700" y="1032725"/>
            <a:ext cx="3279899" cy="327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API Gateway vs Reverse Proxy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b="1" lang="en-GB" sz="1700">
                <a:latin typeface="Arial"/>
                <a:ea typeface="Arial"/>
                <a:cs typeface="Arial"/>
                <a:sym typeface="Arial"/>
              </a:rPr>
              <a:t>API Gateway: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○"/>
            </a:pPr>
            <a:r>
              <a:rPr lang="en-GB" sz="1700">
                <a:latin typeface="Arial"/>
                <a:ea typeface="Arial"/>
                <a:cs typeface="Arial"/>
                <a:sym typeface="Arial"/>
              </a:rPr>
              <a:t>Manages multiple APIs.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○"/>
            </a:pPr>
            <a:r>
              <a:rPr lang="en-GB" sz="1700">
                <a:latin typeface="Arial"/>
                <a:ea typeface="Arial"/>
                <a:cs typeface="Arial"/>
                <a:sym typeface="Arial"/>
              </a:rPr>
              <a:t>Provides additional features like authentication, monitoring, and caching.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○"/>
            </a:pPr>
            <a:r>
              <a:rPr lang="en-GB" sz="1700">
                <a:latin typeface="Arial"/>
                <a:ea typeface="Arial"/>
                <a:cs typeface="Arial"/>
                <a:sym typeface="Arial"/>
              </a:rPr>
              <a:t>Specifically designed for API ecosystems.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b="1" lang="en-GB" sz="1700">
                <a:latin typeface="Arial"/>
                <a:ea typeface="Arial"/>
                <a:cs typeface="Arial"/>
                <a:sym typeface="Arial"/>
              </a:rPr>
              <a:t>Reverse Proxy: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○"/>
            </a:pPr>
            <a:r>
              <a:rPr lang="en-GB" sz="1700">
                <a:latin typeface="Arial"/>
                <a:ea typeface="Arial"/>
                <a:cs typeface="Arial"/>
                <a:sym typeface="Arial"/>
              </a:rPr>
              <a:t>Handles requests and forwards them to servers.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○"/>
            </a:pPr>
            <a:r>
              <a:rPr lang="en-GB" sz="1700">
                <a:latin typeface="Arial"/>
                <a:ea typeface="Arial"/>
                <a:cs typeface="Arial"/>
                <a:sym typeface="Arial"/>
              </a:rPr>
              <a:t>Primarily used for load balancing and SSL termination.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b="1" lang="en-GB" sz="1700">
                <a:latin typeface="Arial"/>
                <a:ea typeface="Arial"/>
                <a:cs typeface="Arial"/>
                <a:sym typeface="Arial"/>
              </a:rPr>
              <a:t>Key Difference:</a:t>
            </a:r>
            <a:r>
              <a:rPr lang="en-GB" sz="1700">
                <a:latin typeface="Arial"/>
                <a:ea typeface="Arial"/>
                <a:cs typeface="Arial"/>
                <a:sym typeface="Arial"/>
              </a:rPr>
              <a:t> API Gateways are specialized for API management, while reverse proxies are general-purpose tools.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Benefits of Using API Gateways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b="1" lang="en-GB" sz="1700">
                <a:latin typeface="Arial"/>
                <a:ea typeface="Arial"/>
                <a:cs typeface="Arial"/>
                <a:sym typeface="Arial"/>
              </a:rPr>
              <a:t>Centralized API Management:</a:t>
            </a:r>
            <a:r>
              <a:rPr lang="en-GB" sz="1700">
                <a:latin typeface="Arial"/>
                <a:ea typeface="Arial"/>
                <a:cs typeface="Arial"/>
                <a:sym typeface="Arial"/>
              </a:rPr>
              <a:t> Easier to manage and monitor multiple APIs.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b="1" lang="en-GB" sz="1700">
                <a:latin typeface="Arial"/>
                <a:ea typeface="Arial"/>
                <a:cs typeface="Arial"/>
                <a:sym typeface="Arial"/>
              </a:rPr>
              <a:t>Improved Security:</a:t>
            </a:r>
            <a:r>
              <a:rPr lang="en-GB" sz="1700">
                <a:latin typeface="Arial"/>
                <a:ea typeface="Arial"/>
                <a:cs typeface="Arial"/>
                <a:sym typeface="Arial"/>
              </a:rPr>
              <a:t> Single point for implementing security protocols.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b="1" lang="en-GB" sz="1700">
                <a:latin typeface="Arial"/>
                <a:ea typeface="Arial"/>
                <a:cs typeface="Arial"/>
                <a:sym typeface="Arial"/>
              </a:rPr>
              <a:t>High Availability:</a:t>
            </a:r>
            <a:r>
              <a:rPr lang="en-GB" sz="1700">
                <a:latin typeface="Arial"/>
                <a:ea typeface="Arial"/>
                <a:cs typeface="Arial"/>
                <a:sym typeface="Arial"/>
              </a:rPr>
              <a:t> Reduces downtime with load balancing.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b="1" lang="en-GB" sz="1700">
                <a:latin typeface="Arial"/>
                <a:ea typeface="Arial"/>
                <a:cs typeface="Arial"/>
                <a:sym typeface="Arial"/>
              </a:rPr>
              <a:t>Enhanced User Experience:</a:t>
            </a:r>
            <a:r>
              <a:rPr lang="en-GB" sz="1700">
                <a:latin typeface="Arial"/>
                <a:ea typeface="Arial"/>
                <a:cs typeface="Arial"/>
                <a:sym typeface="Arial"/>
              </a:rPr>
              <a:t> Faster response times with caching.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b="1" lang="en-GB" sz="1700">
                <a:latin typeface="Arial"/>
                <a:ea typeface="Arial"/>
                <a:cs typeface="Arial"/>
                <a:sym typeface="Arial"/>
              </a:rPr>
              <a:t>Seamless Integration:</a:t>
            </a:r>
            <a:r>
              <a:rPr lang="en-GB" sz="1700">
                <a:latin typeface="Arial"/>
                <a:ea typeface="Arial"/>
                <a:cs typeface="Arial"/>
                <a:sym typeface="Arial"/>
              </a:rPr>
              <a:t> Supports diverse backend services.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Common Use Cases for API Gateways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AutoNum type="arabicPeriod"/>
            </a:pPr>
            <a:r>
              <a:rPr b="1" lang="en-GB" sz="1700">
                <a:latin typeface="Arial"/>
                <a:ea typeface="Arial"/>
                <a:cs typeface="Arial"/>
                <a:sym typeface="Arial"/>
              </a:rPr>
              <a:t>Microservices:</a:t>
            </a:r>
            <a:r>
              <a:rPr lang="en-GB" sz="1700">
                <a:latin typeface="Arial"/>
                <a:ea typeface="Arial"/>
                <a:cs typeface="Arial"/>
                <a:sym typeface="Arial"/>
              </a:rPr>
              <a:t> Manages communication between services.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AutoNum type="arabicPeriod"/>
            </a:pPr>
            <a:r>
              <a:rPr b="1" lang="en-GB" sz="1700">
                <a:latin typeface="Arial"/>
                <a:ea typeface="Arial"/>
                <a:cs typeface="Arial"/>
                <a:sym typeface="Arial"/>
              </a:rPr>
              <a:t>Serverless Applications:</a:t>
            </a:r>
            <a:r>
              <a:rPr lang="en-GB" sz="1700">
                <a:latin typeface="Arial"/>
                <a:ea typeface="Arial"/>
                <a:cs typeface="Arial"/>
                <a:sym typeface="Arial"/>
              </a:rPr>
              <a:t> Routes traffic to serverless functions.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AutoNum type="arabicPeriod"/>
            </a:pPr>
            <a:r>
              <a:rPr b="1" lang="en-GB" sz="1700">
                <a:latin typeface="Arial"/>
                <a:ea typeface="Arial"/>
                <a:cs typeface="Arial"/>
                <a:sym typeface="Arial"/>
              </a:rPr>
              <a:t>Mobile Applications:</a:t>
            </a:r>
            <a:r>
              <a:rPr lang="en-GB" sz="1700">
                <a:latin typeface="Arial"/>
                <a:ea typeface="Arial"/>
                <a:cs typeface="Arial"/>
                <a:sym typeface="Arial"/>
              </a:rPr>
              <a:t> Simplifies backend interactions for mobile apps.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AutoNum type="arabicPeriod"/>
            </a:pPr>
            <a:r>
              <a:rPr b="1" lang="en-GB" sz="1700">
                <a:latin typeface="Arial"/>
                <a:ea typeface="Arial"/>
                <a:cs typeface="Arial"/>
                <a:sym typeface="Arial"/>
              </a:rPr>
              <a:t>IoT Devices:</a:t>
            </a:r>
            <a:r>
              <a:rPr lang="en-GB" sz="1700">
                <a:latin typeface="Arial"/>
                <a:ea typeface="Arial"/>
                <a:cs typeface="Arial"/>
                <a:sym typeface="Arial"/>
              </a:rPr>
              <a:t> Handles high traffic from IoT devices efficiently.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AutoNum type="arabicPeriod"/>
            </a:pPr>
            <a:r>
              <a:rPr b="1" lang="en-GB" sz="1700">
                <a:latin typeface="Arial"/>
                <a:ea typeface="Arial"/>
                <a:cs typeface="Arial"/>
                <a:sym typeface="Arial"/>
              </a:rPr>
              <a:t>Third-Party Integrations:</a:t>
            </a:r>
            <a:r>
              <a:rPr lang="en-GB" sz="1700">
                <a:latin typeface="Arial"/>
                <a:ea typeface="Arial"/>
                <a:cs typeface="Arial"/>
                <a:sym typeface="Arial"/>
              </a:rPr>
              <a:t> Provides a unified interface for external APIs.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Best Practices for API Gateways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Secure API Endpoints: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Implement strong authentication mechanisms.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Enable Logging and Monitoring: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Track API usage and performance.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Optimize Caching: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Reduce latency and improve performance.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Set Rate Limits: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Prevent abuse and ensure fairness.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Plan for Scalability: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Design the gateway to handle traffic spikes.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Documentation: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Provide clear guidelines for developers.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Real-World API Gateway Providers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AWS API Gateway: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Fully managed service for building and deploying APIs.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Kong: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Open-source gateway with advanced plugins.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Apigee: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Google’s API management solution.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NGINX: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Combines reverse proxy with API management features.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Azure API Management: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Integrates seamlessly with Azure services.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Key Points: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API Gateways centralize and secure API traffic management.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They play a crucial role in modern architectures like microservices.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Action Item: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Explore API Gateway solutions for your next project.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0" y="1751775"/>
            <a:ext cx="91023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059"/>
              <a:t>CloudFront: Your Content Delivery Superhero!</a:t>
            </a:r>
            <a:endParaRPr sz="4059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Accelerating Content Delivery on AWS (CDN Strategies, Security, and Scalability)</a:t>
            </a:r>
            <a:endParaRPr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CDN &amp; CloudFront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5773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What is a CDN?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 Content Delivery Network (CDN) is a globally distributed network of servers that </a:t>
            </a:r>
            <a:r>
              <a:rPr b="1" lang="en-GB"/>
              <a:t>delivers web content</a:t>
            </a:r>
            <a:r>
              <a:rPr lang="en-GB"/>
              <a:t> </a:t>
            </a:r>
            <a:r>
              <a:rPr b="1" lang="en-GB"/>
              <a:t>(images, videos, scripts)</a:t>
            </a:r>
            <a:r>
              <a:rPr lang="en-GB"/>
              <a:t> to users based on their geographic location.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What is Amazon CloudFront?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AWS’s CDN service that integrates with other AWS services (S3, EC2, Lambda) to accelerate content delivery with low latency and high transfer speeds.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9820f51ef67c49bc">
            <a:alphaModFix/>
          </a:blip>
          <a:stretch>
            <a:fillRect/>
          </a:stretch>
        </p:blipFill>
        <p:spPr>
          <a:xfrm>
            <a:off x="6237300" y="1304825"/>
            <a:ext cx="2754300" cy="27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a393bef567754a5f">
            <a:alphaModFix/>
          </a:blip>
          <a:stretch>
            <a:fillRect/>
          </a:stretch>
        </p:blipFill>
        <p:spPr>
          <a:xfrm>
            <a:off x="152400" y="152400"/>
            <a:ext cx="861709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0dfa486097f14709">
            <a:alphaModFix/>
          </a:blip>
          <a:stretch>
            <a:fillRect/>
          </a:stretch>
        </p:blipFill>
        <p:spPr>
          <a:xfrm>
            <a:off x="0" y="46881"/>
            <a:ext cx="9144003" cy="5049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Multi-Tenancy in Cloud Computing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266325"/>
            <a:ext cx="5257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Multi-tenancy</a:t>
            </a:r>
            <a:r>
              <a:rPr lang="en-GB"/>
              <a:t> allows multiple customers (tenants) to share the same infrastructure while maintaining data isolation.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Key Benefits</a:t>
            </a:r>
            <a:r>
              <a:rPr lang="en-GB"/>
              <a:t>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Efficient resource utilization.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Reduced cost per user.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Example</a:t>
            </a:r>
            <a:r>
              <a:rPr lang="en-GB"/>
              <a:t>: Salesforce provides a single instance of its </a:t>
            </a:r>
            <a:r>
              <a:rPr b="1" lang="en-GB"/>
              <a:t>CRM</a:t>
            </a:r>
            <a:r>
              <a:rPr lang="en-GB"/>
              <a:t> application to multiple companies.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5aa8f5fe275d45e9">
            <a:alphaModFix/>
          </a:blip>
          <a:stretch>
            <a:fillRect/>
          </a:stretch>
        </p:blipFill>
        <p:spPr>
          <a:xfrm>
            <a:off x="5568900" y="1304825"/>
            <a:ext cx="3422700" cy="2577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Features of CloudFront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Inter"/>
              <a:buChar char="●"/>
            </a:pPr>
            <a:r>
              <a:rPr b="1" lang="en-GB" sz="2100">
                <a:highlight>
                  <a:schemeClr val="lt1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Global Edge Locations</a:t>
            </a:r>
            <a:r>
              <a:rPr lang="en-GB" sz="2100">
                <a:highlight>
                  <a:schemeClr val="lt1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: 400+ edge locations worldwide.</a:t>
            </a:r>
            <a:endParaRPr sz="2100">
              <a:highlight>
                <a:schemeClr val="lt1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Inter"/>
              <a:buChar char="●"/>
            </a:pPr>
            <a:r>
              <a:rPr b="1" lang="en-GB" sz="2100">
                <a:highlight>
                  <a:schemeClr val="lt1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Caching</a:t>
            </a:r>
            <a:r>
              <a:rPr lang="en-GB" sz="2100">
                <a:highlight>
                  <a:schemeClr val="lt1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: Stores content closer to users for faster delivery.</a:t>
            </a:r>
            <a:endParaRPr sz="2100">
              <a:highlight>
                <a:schemeClr val="lt1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Inter"/>
              <a:buChar char="●"/>
            </a:pPr>
            <a:r>
              <a:rPr b="1" lang="en-GB" sz="2100">
                <a:highlight>
                  <a:schemeClr val="lt1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Security</a:t>
            </a:r>
            <a:r>
              <a:rPr lang="en-GB" sz="2100">
                <a:highlight>
                  <a:schemeClr val="lt1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: Integration with AWS Shield (DDoS protection), SSL/TLS encryption.</a:t>
            </a:r>
            <a:endParaRPr sz="2100">
              <a:highlight>
                <a:schemeClr val="lt1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Inter"/>
              <a:buChar char="●"/>
            </a:pPr>
            <a:r>
              <a:rPr b="1" lang="en-GB" sz="2100">
                <a:highlight>
                  <a:schemeClr val="lt1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Dynamic Content</a:t>
            </a:r>
            <a:r>
              <a:rPr lang="en-GB" sz="2100">
                <a:highlight>
                  <a:schemeClr val="lt1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: Supports both static and dynamic content.</a:t>
            </a:r>
            <a:endParaRPr sz="2100">
              <a:highlight>
                <a:schemeClr val="lt1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Inter"/>
              <a:buChar char="●"/>
            </a:pPr>
            <a:r>
              <a:rPr b="1" lang="en-GB" sz="2100">
                <a:highlight>
                  <a:schemeClr val="lt1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Lambda@Edge</a:t>
            </a:r>
            <a:r>
              <a:rPr lang="en-GB" sz="2100">
                <a:highlight>
                  <a:schemeClr val="lt1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: Run serverless code at edge locations.</a:t>
            </a:r>
            <a:endParaRPr sz="2100">
              <a:highlight>
                <a:schemeClr val="lt1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CloudFront Use Cases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Accelerate Static Websites: </a:t>
            </a:r>
            <a:r>
              <a:rPr lang="en-GB"/>
              <a:t>Hosted on S3.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L</a:t>
            </a:r>
            <a:r>
              <a:rPr b="1" lang="en-GB"/>
              <a:t>ive/On-Demand Video Streaming:</a:t>
            </a:r>
            <a:r>
              <a:rPr lang="en-GB"/>
              <a:t> Integrates with AWS Media Services.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APIs and Dynamic Content:</a:t>
            </a:r>
            <a:r>
              <a:rPr lang="en-GB"/>
              <a:t> Caching API responses.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Security:</a:t>
            </a:r>
            <a:r>
              <a:rPr lang="en-GB"/>
              <a:t> Block malicious traffic with AWS WAF.</a:t>
            </a:r>
            <a:endParaRPr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Security with CloudFront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SSL/TLS: </a:t>
            </a:r>
            <a:r>
              <a:rPr lang="en-GB"/>
              <a:t>Encrypts data in transit.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AWS WAF:</a:t>
            </a:r>
            <a:r>
              <a:rPr lang="en-GB"/>
              <a:t> Block SQL injection, XSS,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Signed URLs/Cookies:</a:t>
            </a:r>
            <a:r>
              <a:rPr lang="en-GB"/>
              <a:t> Restrict access to private content.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DDoS Protection:</a:t>
            </a:r>
            <a:r>
              <a:rPr lang="en-GB"/>
              <a:t> Via AWS Shield Standard/Advanced.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Pricing Model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Data Transfer Out:</a:t>
            </a:r>
            <a:r>
              <a:rPr lang="en-GB"/>
              <a:t> Cost per GB based on region.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HTTP/HTTPS Requests:</a:t>
            </a:r>
            <a:r>
              <a:rPr lang="en-GB"/>
              <a:t> Cost per 10,000 requests.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Lambda@Edge:</a:t>
            </a:r>
            <a:r>
              <a:rPr lang="en-GB"/>
              <a:t> Cost based on compute time and requests.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Free Tier: </a:t>
            </a:r>
            <a:r>
              <a:rPr lang="en-GB"/>
              <a:t>1 TB/month data transfer + 10 million HTTP requests.</a:t>
            </a:r>
            <a:endParaRPr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Best Practices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Cache-Control Headers to define </a:t>
            </a:r>
            <a:r>
              <a:rPr b="1" lang="en-GB"/>
              <a:t>TTL</a:t>
            </a:r>
            <a:r>
              <a:rPr lang="en-GB"/>
              <a:t> (Time to Live).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Enable </a:t>
            </a:r>
            <a:r>
              <a:rPr b="1" lang="en-GB"/>
              <a:t>Compression</a:t>
            </a:r>
            <a:r>
              <a:rPr lang="en-GB"/>
              <a:t> (gzip, Brotli) for faster transfers.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Monitor with </a:t>
            </a:r>
            <a:r>
              <a:rPr b="1" lang="en-GB"/>
              <a:t>CloudWatch</a:t>
            </a:r>
            <a:r>
              <a:rPr lang="en-GB"/>
              <a:t> Metrics.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</a:t>
            </a:r>
            <a:r>
              <a:rPr b="1" lang="en-GB"/>
              <a:t>Origin Shield</a:t>
            </a:r>
            <a:r>
              <a:rPr lang="en-GB"/>
              <a:t> to reduce origin load.</a:t>
            </a:r>
            <a:endParaRPr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 Up CloudFront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Steps to create a CloudFront distribution.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Configuring origin, behaviors, and caching settings.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Deploying and monitoring CloudFront with AWS tools.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Amazon CloudFront is a powerful CDN solution.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Enhances performance, security, and scalability.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Seamlessly integrates with AWS services for a robust cloud architecture.</a:t>
            </a:r>
            <a:endParaRPr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791c72ad1ed24af6">
            <a:alphaModFix/>
          </a:blip>
          <a:srcRect b="0" l="0" r="0" t="7978"/>
          <a:stretch/>
        </p:blipFill>
        <p:spPr>
          <a:xfrm>
            <a:off x="1088375" y="-148400"/>
            <a:ext cx="6662176" cy="554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Amazon RDS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Managed </a:t>
            </a:r>
            <a:r>
              <a:rPr lang="en-GB"/>
              <a:t>Relational Database Service</a:t>
            </a:r>
            <a:endParaRPr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Relational Databases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d3b656a21489476f">
            <a:alphaModFix/>
          </a:blip>
          <a:stretch>
            <a:fillRect/>
          </a:stretch>
        </p:blipFill>
        <p:spPr>
          <a:xfrm>
            <a:off x="125375" y="1152421"/>
            <a:ext cx="9144003" cy="3205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 of Resource Sharing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Cost Savings:</a:t>
            </a:r>
            <a:r>
              <a:rPr lang="en-GB"/>
              <a:t> Reduces the need for physical hardware and maintenance.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Scalability:</a:t>
            </a:r>
            <a:r>
              <a:rPr lang="en-GB"/>
              <a:t> Easily adjust resource allocation based on demand.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High Availability: </a:t>
            </a:r>
            <a:r>
              <a:rPr lang="en-GB"/>
              <a:t>Redundant (অপ্রয়োজনীয়) resources ensure system uptime and reliability.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Increased Collaboration:</a:t>
            </a:r>
            <a:r>
              <a:rPr lang="en-GB"/>
              <a:t> Teams can access shared resources and work seamlessly.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NoSQL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• NoSQL = </a:t>
            </a:r>
            <a:r>
              <a:rPr lang="en-GB"/>
              <a:t>non-SQL</a:t>
            </a:r>
            <a:r>
              <a:rPr lang="en-GB"/>
              <a:t> = non relational databases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• NoSQL databases are purpose built for specific data models and have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flexible schemas for building modern applications.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ac7786b643cd4bd8">
            <a:alphaModFix/>
          </a:blip>
          <a:stretch>
            <a:fillRect/>
          </a:stretch>
        </p:blipFill>
        <p:spPr>
          <a:xfrm>
            <a:off x="4572000" y="844076"/>
            <a:ext cx="4278726" cy="406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D7E6B"/>
                </a:solidFill>
                <a:highlight>
                  <a:schemeClr val="lt1"/>
                </a:highlight>
              </a:rPr>
              <a:t>Practice </a:t>
            </a:r>
            <a:endParaRPr>
              <a:solidFill>
                <a:srgbClr val="DD7E6B"/>
              </a:solidFill>
              <a:highlight>
                <a:schemeClr val="lt1"/>
              </a:highlight>
            </a:endParaRPr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266325"/>
            <a:ext cx="4874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Find the username with the highest marks from the table.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Find the second highest marks from the table.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fc1fe45ce3794bff">
            <a:alphaModFix/>
          </a:blip>
          <a:stretch>
            <a:fillRect/>
          </a:stretch>
        </p:blipFill>
        <p:spPr>
          <a:xfrm>
            <a:off x="5292325" y="1111925"/>
            <a:ext cx="3758999" cy="38442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9" name="Google Shape;89;p16"/>
          <p:cNvGraphicFramePr/>
          <p:nvPr/>
        </p:nvGraphicFramePr>
        <p:xfrm>
          <a:off x="5319375" y="71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{24727FAA-C759-4758-8499-7AECF4696E92}</a:tableStyleId>
              </a:tblPr>
              <a:tblGrid>
                <a:gridCol w="497475"/>
                <a:gridCol w="1898350"/>
                <a:gridCol w="737375"/>
                <a:gridCol w="571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Username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Marks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time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0" name="Google Shape;90;p16"/>
          <p:cNvSpPr txBox="1"/>
          <p:nvPr/>
        </p:nvSpPr>
        <p:spPr>
          <a:xfrm>
            <a:off x="5741600" y="0"/>
            <a:ext cx="3000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Students</a:t>
            </a:r>
            <a:endParaRPr sz="700"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40"/>
              <a:t>1. </a:t>
            </a:r>
            <a:r>
              <a:rPr lang="en-GB" sz="3040"/>
              <a:t>Find the username with the highest marks from the table.</a:t>
            </a:r>
            <a:endParaRPr sz="3040"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2498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pace Mono"/>
                <a:ea typeface="Space Mono"/>
                <a:cs typeface="Space Mono"/>
                <a:sym typeface="Space Mono"/>
              </a:rPr>
              <a:t>SELECT Username, Marks 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Space Mono"/>
                <a:ea typeface="Space Mono"/>
                <a:cs typeface="Space Mono"/>
                <a:sym typeface="Space Mono"/>
              </a:rPr>
              <a:t>FROM Students 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Space Mono"/>
                <a:ea typeface="Space Mono"/>
                <a:cs typeface="Space Mono"/>
                <a:sym typeface="Space Mono"/>
              </a:rPr>
              <a:t>WHERE Marks = (SELECT MAX(Marks) FROM Students);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 the second highest marks from the table.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pace Mono"/>
                <a:ea typeface="Space Mono"/>
                <a:cs typeface="Space Mono"/>
                <a:sym typeface="Space Mono"/>
              </a:rPr>
              <a:t>SELECT Name, Marks 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Space Mono"/>
                <a:ea typeface="Space Mono"/>
                <a:cs typeface="Space Mono"/>
                <a:sym typeface="Space Mono"/>
              </a:rPr>
              <a:t>FROM Students 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Space Mono"/>
                <a:ea typeface="Space Mono"/>
                <a:cs typeface="Space Mono"/>
                <a:sym typeface="Space Mono"/>
              </a:rPr>
              <a:t>WHERE Marks = (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Space Mono"/>
                <a:ea typeface="Space Mono"/>
                <a:cs typeface="Space Mono"/>
                <a:sym typeface="Space Mono"/>
              </a:rPr>
              <a:t>    SELECT MAX(Marks) 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Space Mono"/>
                <a:ea typeface="Space Mono"/>
                <a:cs typeface="Space Mono"/>
                <a:sym typeface="Space Mono"/>
              </a:rPr>
              <a:t>    FROM Students 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Space Mono"/>
                <a:ea typeface="Space Mono"/>
                <a:cs typeface="Space Mono"/>
                <a:sym typeface="Space Mono"/>
              </a:rPr>
              <a:t>    WHERE Marks &lt; (SELECT MAX(Marks) FROM Students)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latin typeface="Space Mono"/>
                <a:ea typeface="Space Mono"/>
                <a:cs typeface="Space Mono"/>
                <a:sym typeface="Space Mono"/>
              </a:rPr>
              <a:t>);</a:t>
            </a: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Databases &amp; Shared Responsibility on AWS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343939"/>
                </a:solidFill>
                <a:latin typeface="Arial"/>
                <a:ea typeface="Arial"/>
                <a:cs typeface="Arial"/>
                <a:sym typeface="Arial"/>
              </a:rPr>
              <a:t>Many databases technologies could be run on EC2, </a:t>
            </a:r>
            <a:endParaRPr sz="2100">
              <a:solidFill>
                <a:srgbClr val="3439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343939"/>
                </a:solidFill>
                <a:latin typeface="Arial"/>
                <a:ea typeface="Arial"/>
                <a:cs typeface="Arial"/>
                <a:sym typeface="Arial"/>
              </a:rPr>
              <a:t>but you must handle yourself </a:t>
            </a:r>
            <a:endParaRPr sz="2100">
              <a:solidFill>
                <a:srgbClr val="3439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343939"/>
              </a:buClr>
              <a:buSzPts val="2100"/>
              <a:buFont typeface="Arial"/>
              <a:buChar char="●"/>
            </a:pPr>
            <a:r>
              <a:rPr lang="en-GB" sz="2100">
                <a:solidFill>
                  <a:srgbClr val="343939"/>
                </a:solidFill>
                <a:latin typeface="Arial"/>
                <a:ea typeface="Arial"/>
                <a:cs typeface="Arial"/>
                <a:sym typeface="Arial"/>
              </a:rPr>
              <a:t>The resiliency, </a:t>
            </a:r>
            <a:endParaRPr sz="2100">
              <a:solidFill>
                <a:srgbClr val="3439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343939"/>
              </a:buClr>
              <a:buSzPts val="2100"/>
              <a:buFont typeface="Arial"/>
              <a:buChar char="●"/>
            </a:pPr>
            <a:r>
              <a:rPr lang="en-GB" sz="2100">
                <a:solidFill>
                  <a:srgbClr val="343939"/>
                </a:solidFill>
                <a:latin typeface="Arial"/>
                <a:ea typeface="Arial"/>
                <a:cs typeface="Arial"/>
                <a:sym typeface="Arial"/>
              </a:rPr>
              <a:t>Backup, </a:t>
            </a:r>
            <a:endParaRPr sz="2100">
              <a:solidFill>
                <a:srgbClr val="3439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343939"/>
              </a:buClr>
              <a:buSzPts val="2100"/>
              <a:buFont typeface="Arial"/>
              <a:buChar char="●"/>
            </a:pPr>
            <a:r>
              <a:rPr lang="en-GB" sz="2100">
                <a:solidFill>
                  <a:srgbClr val="343939"/>
                </a:solidFill>
                <a:latin typeface="Arial"/>
                <a:ea typeface="Arial"/>
                <a:cs typeface="Arial"/>
                <a:sym typeface="Arial"/>
              </a:rPr>
              <a:t>Patching, </a:t>
            </a:r>
            <a:endParaRPr sz="2100">
              <a:solidFill>
                <a:srgbClr val="3439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343939"/>
              </a:buClr>
              <a:buSzPts val="2100"/>
              <a:buFont typeface="Arial"/>
              <a:buChar char="●"/>
            </a:pPr>
            <a:r>
              <a:rPr lang="en-GB" sz="2100">
                <a:solidFill>
                  <a:srgbClr val="343939"/>
                </a:solidFill>
                <a:latin typeface="Arial"/>
                <a:ea typeface="Arial"/>
                <a:cs typeface="Arial"/>
                <a:sym typeface="Arial"/>
              </a:rPr>
              <a:t>High availability, </a:t>
            </a:r>
            <a:endParaRPr sz="2100">
              <a:solidFill>
                <a:srgbClr val="3439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343939"/>
              </a:buClr>
              <a:buSzPts val="2100"/>
              <a:buFont typeface="Arial"/>
              <a:buChar char="●"/>
            </a:pPr>
            <a:r>
              <a:rPr lang="en-GB" sz="2100">
                <a:solidFill>
                  <a:srgbClr val="343939"/>
                </a:solidFill>
                <a:latin typeface="Arial"/>
                <a:ea typeface="Arial"/>
                <a:cs typeface="Arial"/>
                <a:sym typeface="Arial"/>
              </a:rPr>
              <a:t>Fault tolerance, </a:t>
            </a:r>
            <a:endParaRPr sz="2100">
              <a:solidFill>
                <a:srgbClr val="3439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343939"/>
              </a:buClr>
              <a:buSzPts val="2100"/>
              <a:buFont typeface="Arial"/>
              <a:buChar char="●"/>
            </a:pPr>
            <a:r>
              <a:rPr lang="en-GB" sz="2100">
                <a:solidFill>
                  <a:srgbClr val="343939"/>
                </a:solidFill>
                <a:latin typeface="Arial"/>
                <a:ea typeface="Arial"/>
                <a:cs typeface="Arial"/>
                <a:sym typeface="Arial"/>
              </a:rPr>
              <a:t>Scaling</a:t>
            </a:r>
            <a:endParaRPr sz="2100">
              <a:solidFill>
                <a:srgbClr val="3439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AWS RDS Overview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069875"/>
            <a:ext cx="6121800" cy="3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91">
                <a:highlight>
                  <a:schemeClr val="lt1"/>
                </a:highlight>
              </a:rPr>
              <a:t>What is Amazon RDS?</a:t>
            </a:r>
            <a:endParaRPr b="1" sz="2091">
              <a:highlight>
                <a:schemeClr val="lt1"/>
              </a:highlight>
            </a:endParaRPr>
          </a:p>
          <a:p>
            <a:pPr indent="-351472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n-GB" sz="2091">
                <a:highlight>
                  <a:schemeClr val="lt1"/>
                </a:highlight>
              </a:rPr>
              <a:t>A </a:t>
            </a:r>
            <a:r>
              <a:rPr b="1" lang="en-GB" sz="2091">
                <a:highlight>
                  <a:schemeClr val="lt1"/>
                </a:highlight>
              </a:rPr>
              <a:t>fully managed relational database service</a:t>
            </a:r>
            <a:r>
              <a:rPr lang="en-GB" sz="2091">
                <a:highlight>
                  <a:schemeClr val="lt1"/>
                </a:highlight>
              </a:rPr>
              <a:t> supporting MySQL, PostgreSQL, MariaDB, Oracle, SQL Server, and Amazon Aurora.</a:t>
            </a:r>
            <a:endParaRPr sz="2091">
              <a:highlight>
                <a:schemeClr val="lt1"/>
              </a:highlight>
            </a:endParaRPr>
          </a:p>
          <a:p>
            <a:pPr indent="-351472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Open Sans"/>
              <a:buChar char="●"/>
            </a:pPr>
            <a:r>
              <a:rPr lang="en-GB" sz="2091">
                <a:highlight>
                  <a:schemeClr val="lt1"/>
                </a:highlight>
              </a:rPr>
              <a:t>Handles database administration tasks (backups, patching, scaling).</a:t>
            </a:r>
            <a:endParaRPr sz="2091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91">
                <a:highlight>
                  <a:schemeClr val="lt1"/>
                </a:highlight>
              </a:rPr>
              <a:t>Key Benefits</a:t>
            </a:r>
            <a:endParaRPr b="1" sz="2091">
              <a:highlight>
                <a:schemeClr val="lt1"/>
              </a:highlight>
            </a:endParaRPr>
          </a:p>
          <a:p>
            <a:pPr indent="-351472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Open Sans"/>
              <a:buChar char="●"/>
            </a:pPr>
            <a:r>
              <a:rPr lang="en-GB" sz="2091">
                <a:highlight>
                  <a:schemeClr val="lt1"/>
                </a:highlight>
              </a:rPr>
              <a:t>High availability with Multi-AZ deployments.</a:t>
            </a:r>
            <a:endParaRPr sz="2091">
              <a:highlight>
                <a:schemeClr val="lt1"/>
              </a:highlight>
            </a:endParaRPr>
          </a:p>
          <a:p>
            <a:pPr indent="-351472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Open Sans"/>
              <a:buChar char="●"/>
            </a:pPr>
            <a:r>
              <a:rPr lang="en-GB" sz="2091">
                <a:highlight>
                  <a:schemeClr val="lt1"/>
                </a:highlight>
              </a:rPr>
              <a:t>Automated backups and point-in-time recovery.</a:t>
            </a:r>
            <a:endParaRPr sz="2091">
              <a:highlight>
                <a:schemeClr val="lt1"/>
              </a:highlight>
            </a:endParaRPr>
          </a:p>
          <a:p>
            <a:pPr indent="-351472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Open Sans"/>
              <a:buChar char="●"/>
            </a:pPr>
            <a:r>
              <a:rPr lang="en-GB" sz="2091">
                <a:highlight>
                  <a:schemeClr val="lt1"/>
                </a:highlight>
              </a:rPr>
              <a:t>Scalable compute and storage.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00d184f500ad475a">
            <a:alphaModFix/>
          </a:blip>
          <a:stretch>
            <a:fillRect/>
          </a:stretch>
        </p:blipFill>
        <p:spPr>
          <a:xfrm>
            <a:off x="6433350" y="1204525"/>
            <a:ext cx="2558251" cy="23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Supported Database Engines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266325"/>
            <a:ext cx="5592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highlight>
                  <a:schemeClr val="lt1"/>
                </a:highlight>
              </a:rPr>
              <a:t>Available Engines</a:t>
            </a:r>
            <a:endParaRPr b="1" sz="1700">
              <a:highlight>
                <a:schemeClr val="lt1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AutoNum type="arabicPeriod"/>
            </a:pPr>
            <a:r>
              <a:rPr b="1" lang="en-GB" sz="1700">
                <a:highlight>
                  <a:schemeClr val="lt1"/>
                </a:highlight>
              </a:rPr>
              <a:t>MySQL</a:t>
            </a:r>
            <a:r>
              <a:rPr lang="en-GB" sz="1700">
                <a:highlight>
                  <a:schemeClr val="lt1"/>
                </a:highlight>
              </a:rPr>
              <a:t>: Open-source, widely used for web apps.</a:t>
            </a:r>
            <a:endParaRPr sz="1700">
              <a:highlight>
                <a:schemeClr val="lt1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AutoNum type="arabicPeriod"/>
            </a:pPr>
            <a:r>
              <a:rPr b="1" lang="en-GB" sz="1700">
                <a:highlight>
                  <a:schemeClr val="lt1"/>
                </a:highlight>
              </a:rPr>
              <a:t>PostgreSQL</a:t>
            </a:r>
            <a:r>
              <a:rPr lang="en-GB" sz="1700">
                <a:highlight>
                  <a:schemeClr val="lt1"/>
                </a:highlight>
              </a:rPr>
              <a:t>: Advanced features, JSON support.</a:t>
            </a:r>
            <a:endParaRPr sz="1700">
              <a:highlight>
                <a:schemeClr val="lt1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AutoNum type="arabicPeriod"/>
            </a:pPr>
            <a:r>
              <a:rPr b="1" lang="en-GB" sz="1700">
                <a:highlight>
                  <a:schemeClr val="lt1"/>
                </a:highlight>
              </a:rPr>
              <a:t>MariaDB</a:t>
            </a:r>
            <a:r>
              <a:rPr lang="en-GB" sz="1700">
                <a:highlight>
                  <a:schemeClr val="lt1"/>
                </a:highlight>
              </a:rPr>
              <a:t>: MySQL fork with enhanced performance.</a:t>
            </a:r>
            <a:endParaRPr sz="1700">
              <a:highlight>
                <a:schemeClr val="lt1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AutoNum type="arabicPeriod"/>
            </a:pPr>
            <a:r>
              <a:rPr b="1" lang="en-GB" sz="1700">
                <a:highlight>
                  <a:schemeClr val="lt1"/>
                </a:highlight>
              </a:rPr>
              <a:t>Oracle</a:t>
            </a:r>
            <a:r>
              <a:rPr lang="en-GB" sz="1700">
                <a:highlight>
                  <a:schemeClr val="lt1"/>
                </a:highlight>
              </a:rPr>
              <a:t>: Enterprise-grade, licensed.</a:t>
            </a:r>
            <a:endParaRPr sz="1700">
              <a:highlight>
                <a:schemeClr val="lt1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AutoNum type="arabicPeriod"/>
            </a:pPr>
            <a:r>
              <a:rPr b="1" lang="en-GB" sz="1700">
                <a:highlight>
                  <a:schemeClr val="lt1"/>
                </a:highlight>
              </a:rPr>
              <a:t>SQL Server</a:t>
            </a:r>
            <a:r>
              <a:rPr lang="en-GB" sz="1700">
                <a:highlight>
                  <a:schemeClr val="lt1"/>
                </a:highlight>
              </a:rPr>
              <a:t>: Microsoft’s relational database.</a:t>
            </a:r>
            <a:endParaRPr sz="1700">
              <a:highlight>
                <a:schemeClr val="lt1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AutoNum type="arabicPeriod"/>
            </a:pPr>
            <a:r>
              <a:rPr b="1" lang="en-GB" sz="1700">
                <a:highlight>
                  <a:schemeClr val="lt1"/>
                </a:highlight>
              </a:rPr>
              <a:t>Amazon Aurora</a:t>
            </a:r>
            <a:r>
              <a:rPr lang="en-GB" sz="1700">
                <a:highlight>
                  <a:schemeClr val="lt1"/>
                </a:highlight>
              </a:rPr>
              <a:t>: AWS-optimized MySQL/PostgreSQL-compatible DB.</a:t>
            </a:r>
            <a:endParaRPr sz="2300">
              <a:highlight>
                <a:schemeClr val="lt1"/>
              </a:highlight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7eed124ef9e54757">
            <a:alphaModFix/>
          </a:blip>
          <a:stretch>
            <a:fillRect/>
          </a:stretch>
        </p:blipFill>
        <p:spPr>
          <a:xfrm>
            <a:off x="6064350" y="1626375"/>
            <a:ext cx="2935501" cy="27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Features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chemeClr val="lt1"/>
                </a:highlight>
              </a:rPr>
              <a:t>1. Automated Backups</a:t>
            </a:r>
            <a:endParaRPr b="1"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Daily backups + transaction logs (retained for up to 35 days).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Restore to any point within the retention period.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chemeClr val="lt1"/>
                </a:highlight>
              </a:rPr>
              <a:t>2. Multi-AZ Deployments</a:t>
            </a:r>
            <a:endParaRPr b="1"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Synchronous replication to a standby instance in another AZ.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Automatic failover during outages.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chemeClr val="lt1"/>
                </a:highlight>
              </a:rPr>
              <a:t>3. Read Replicas</a:t>
            </a:r>
            <a:endParaRPr b="1"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Asynchronous replication for read-heavy workloads (up to 15 replicas).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Available for MySQL, PostgreSQL, MariaDB, and Aurora.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Cases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rgbClr val="F8FAFF"/>
                </a:highlight>
              </a:rPr>
              <a:t>1. Web Applications</a:t>
            </a:r>
            <a:endParaRPr b="1">
              <a:highlight>
                <a:srgbClr val="F8FA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rgbClr val="F8FAFF"/>
                </a:highlight>
              </a:rPr>
              <a:t>Host dynamic websites (e.g., WordPress, e-commerce).</a:t>
            </a:r>
            <a:endParaRPr>
              <a:highlight>
                <a:srgbClr val="F8FA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rgbClr val="F8FAFF"/>
                </a:highlight>
              </a:rPr>
              <a:t>2. Enterprise Applications</a:t>
            </a:r>
            <a:endParaRPr b="1">
              <a:highlight>
                <a:srgbClr val="F8FA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rgbClr val="F8FAFF"/>
                </a:highlight>
              </a:rPr>
              <a:t>Run ERPs, CRMs, or financial systems.</a:t>
            </a:r>
            <a:endParaRPr>
              <a:highlight>
                <a:srgbClr val="F8FA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rgbClr val="F8FAFF"/>
                </a:highlight>
              </a:rPr>
              <a:t>3. Analytics</a:t>
            </a:r>
            <a:endParaRPr b="1">
              <a:highlight>
                <a:srgbClr val="F8FA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rgbClr val="F8FAFF"/>
                </a:highlight>
              </a:rPr>
              <a:t>Use read replicas for reporting without impacting production.</a:t>
            </a:r>
            <a:endParaRPr>
              <a:highlight>
                <a:srgbClr val="F8FAFF"/>
              </a:highlight>
            </a:endParaRP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Scaling RDS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chemeClr val="lt1"/>
                </a:highlight>
              </a:rPr>
              <a:t>Vertical Scaling</a:t>
            </a:r>
            <a:endParaRPr b="1"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lang="en-GB">
                <a:highlight>
                  <a:schemeClr val="lt1"/>
                </a:highlight>
              </a:rPr>
              <a:t>Increase instance size (e.g., from db.t3.small to db.r5.large).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Requires downtime for some engines.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chemeClr val="lt1"/>
                </a:highlight>
              </a:rPr>
              <a:t>Horizontal Scaling</a:t>
            </a:r>
            <a:endParaRPr b="1"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Add read replicas to distribute read traffic.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chemeClr val="lt1"/>
                </a:highlight>
              </a:rPr>
              <a:t>Storage Scaling</a:t>
            </a:r>
            <a:endParaRPr b="1"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Automatically scales up (no downtime) for most engines.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of Resource Sharing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Data Security Risks</a:t>
            </a:r>
            <a:r>
              <a:rPr lang="en-GB"/>
              <a:t>: Potential exposure of data in shared environments.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Performance Issues</a:t>
            </a:r>
            <a:r>
              <a:rPr lang="en-GB"/>
              <a:t>: Resource contention can occur if many users need resources simultaneously.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Compliance Issues</a:t>
            </a:r>
            <a:r>
              <a:rPr lang="en-GB"/>
              <a:t>: Ensuring regulatory compliance (e.g., GDPR) in shared environments.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Vendor Lock-in</a:t>
            </a:r>
            <a:r>
              <a:rPr lang="en-GB"/>
              <a:t>: Dependence on a single cloud provider can limit flexibility.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Best Practices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chemeClr val="lt1"/>
                </a:highlight>
              </a:rPr>
              <a:t>1. Backups</a:t>
            </a:r>
            <a:endParaRPr b="1"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Enable automated backups and test restores.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chemeClr val="lt1"/>
                </a:highlight>
              </a:rPr>
              <a:t>2. Monitoring</a:t>
            </a:r>
            <a:endParaRPr b="1"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Use CloudWatch for CPU, memory, and storage metrics.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chemeClr val="lt1"/>
                </a:highlight>
              </a:rPr>
              <a:t>3. Cost Optimization</a:t>
            </a:r>
            <a:endParaRPr b="1"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Use Reserved Instances for long-term workloads.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Delete unused instances.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AWS ElastiCache</a:t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1266325"/>
            <a:ext cx="5973900" cy="3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343939"/>
                </a:solidFill>
              </a:rPr>
              <a:t>• The same way RDS is to get managed Relational Databases…</a:t>
            </a:r>
            <a:endParaRPr sz="2100">
              <a:solidFill>
                <a:srgbClr val="34393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343939"/>
                </a:solidFill>
              </a:rPr>
              <a:t>• ElastiCache is to get managed Redis or Memcached</a:t>
            </a:r>
            <a:endParaRPr sz="2100">
              <a:solidFill>
                <a:srgbClr val="34393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343939"/>
                </a:solidFill>
              </a:rPr>
              <a:t>• </a:t>
            </a:r>
            <a:r>
              <a:rPr b="1" lang="en-GB" sz="2100">
                <a:solidFill>
                  <a:srgbClr val="343939"/>
                </a:solidFill>
              </a:rPr>
              <a:t>Caches are in-memory databases</a:t>
            </a:r>
            <a:r>
              <a:rPr lang="en-GB" sz="2100">
                <a:solidFill>
                  <a:srgbClr val="343939"/>
                </a:solidFill>
              </a:rPr>
              <a:t> with high performance, low latency</a:t>
            </a:r>
            <a:endParaRPr sz="2100">
              <a:solidFill>
                <a:srgbClr val="34393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343939"/>
                </a:solidFill>
              </a:rPr>
              <a:t>• Helps reduce load off databases for read intensive workloads</a:t>
            </a:r>
            <a:endParaRPr sz="2100">
              <a:solidFill>
                <a:srgbClr val="343939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b6086ed2047443a4">
            <a:alphaModFix/>
          </a:blip>
          <a:stretch>
            <a:fillRect/>
          </a:stretch>
        </p:blipFill>
        <p:spPr>
          <a:xfrm>
            <a:off x="6438000" y="1304825"/>
            <a:ext cx="2553600" cy="2505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/>
          <p:cNvPicPr preferRelativeResize="0"/>
          <p:nvPr/>
        </p:nvPicPr>
        <p:blipFill>
          <a:blip r:embed="R080845e9d5fc483e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160"/>
              <a:t>AWS Security: KMS, WAF, and Shield</a:t>
            </a:r>
            <a:endParaRPr sz="416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Advanced Cloud Security</a:t>
            </a:r>
            <a:endParaRPr/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AWS Security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</a:pPr>
            <a:r>
              <a:rPr lang="en-GB" sz="1900"/>
              <a:t>AWS Security is based on the </a:t>
            </a:r>
            <a:r>
              <a:rPr b="1" lang="en-GB" sz="1900"/>
              <a:t>Shared Responsibility Model</a:t>
            </a:r>
            <a:r>
              <a:rPr lang="en-GB" sz="1900"/>
              <a:t>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</a:pPr>
            <a:r>
              <a:rPr lang="en-GB" sz="1900"/>
              <a:t>AWS provides built-in security tools like </a:t>
            </a:r>
            <a:r>
              <a:rPr b="1" lang="en-GB" sz="1900"/>
              <a:t>KMS, WAF, and Shield</a:t>
            </a:r>
            <a:r>
              <a:rPr lang="en-GB" sz="1900"/>
              <a:t> to help protect applications and data.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</a:pPr>
            <a:r>
              <a:rPr lang="en-GB" sz="1900"/>
              <a:t>Security services help in 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AutoNum type="alphaLcPeriod"/>
            </a:pPr>
            <a:r>
              <a:rPr b="1" lang="en-GB" sz="1900"/>
              <a:t>encryption, </a:t>
            </a:r>
            <a:endParaRPr b="1"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AutoNum type="alphaLcPeriod"/>
            </a:pPr>
            <a:r>
              <a:rPr b="1" lang="en-GB" sz="1900"/>
              <a:t>access control, and </a:t>
            </a:r>
            <a:endParaRPr b="1"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AutoNum type="alphaLcPeriod"/>
            </a:pPr>
            <a:r>
              <a:rPr b="1" lang="en-GB" sz="1900"/>
              <a:t>DDoS protection</a:t>
            </a:r>
            <a:r>
              <a:rPr lang="en-GB" sz="1900"/>
              <a:t>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AWS Key Management Service (KMS)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6086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en-GB"/>
              <a:t>AWS KMS</a:t>
            </a:r>
            <a:r>
              <a:rPr lang="en-GB"/>
              <a:t> is a managed service for creating and managing </a:t>
            </a:r>
            <a:r>
              <a:rPr b="1" lang="en-GB"/>
              <a:t>encryption keys</a:t>
            </a:r>
            <a:r>
              <a:rPr lang="en-GB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GB"/>
              <a:t>It supports </a:t>
            </a:r>
            <a:r>
              <a:rPr b="1" lang="en-GB"/>
              <a:t>AWS services like S3, EBS, and RDS</a:t>
            </a:r>
            <a:r>
              <a:rPr lang="en-GB"/>
              <a:t> for data encryption.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en-GB"/>
              <a:t>Key policies and IAM permissions</a:t>
            </a:r>
            <a:r>
              <a:rPr lang="en-GB"/>
              <a:t> control access to keys.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GB"/>
              <a:t>Integration with </a:t>
            </a:r>
            <a:r>
              <a:rPr b="1" lang="en-GB"/>
              <a:t>CloudTrail</a:t>
            </a:r>
            <a:r>
              <a:rPr lang="en-GB"/>
              <a:t> for logging key usage.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64e2d8c264a14bf4">
            <a:alphaModFix/>
          </a:blip>
          <a:stretch>
            <a:fillRect/>
          </a:stretch>
        </p:blipFill>
        <p:spPr>
          <a:xfrm>
            <a:off x="6645675" y="1304825"/>
            <a:ext cx="2345925" cy="23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AWS KMS Works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GB"/>
              <a:t>Uses </a:t>
            </a:r>
            <a:r>
              <a:rPr b="1" lang="en-GB"/>
              <a:t>Customer Master Keys (CMKs)</a:t>
            </a:r>
            <a:r>
              <a:rPr lang="en-GB"/>
              <a:t> to encrypt and decrypt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GB"/>
              <a:t>Supports </a:t>
            </a:r>
            <a:r>
              <a:rPr b="1" lang="en-GB"/>
              <a:t>Automatic Key Rotation</a:t>
            </a:r>
            <a:r>
              <a:rPr lang="en-GB"/>
              <a:t> for security.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en-GB"/>
              <a:t>Envelope Encryption</a:t>
            </a:r>
            <a:r>
              <a:rPr lang="en-GB"/>
              <a:t>: KMS encrypts a data key, which then encrypts the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GB"/>
              <a:t>Integrated with AWS services like </a:t>
            </a:r>
            <a:r>
              <a:rPr b="1" lang="en-GB"/>
              <a:t>Lambda, S3, RDS, and CloudTrail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fe61af26d4564e4e">
            <a:alphaModFix/>
          </a:blip>
          <a:stretch>
            <a:fillRect/>
          </a:stretch>
        </p:blipFill>
        <p:spPr>
          <a:xfrm>
            <a:off x="332729" y="465400"/>
            <a:ext cx="8499570" cy="41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SQL Injection?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1e314e1adbc64fba">
            <a:alphaModFix/>
          </a:blip>
          <a:stretch>
            <a:fillRect/>
          </a:stretch>
        </p:blipFill>
        <p:spPr>
          <a:xfrm>
            <a:off x="0" y="1099543"/>
            <a:ext cx="9144000" cy="326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78a4152369e04bfc">
            <a:alphaModFix/>
          </a:blip>
          <a:stretch>
            <a:fillRect/>
          </a:stretch>
        </p:blipFill>
        <p:spPr>
          <a:xfrm>
            <a:off x="170244" y="0"/>
            <a:ext cx="83747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Study: Netflix on AWS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Scenario</a:t>
            </a:r>
            <a:r>
              <a:rPr lang="en-GB"/>
              <a:t>: Netflix uses AWS to stream content globally to millions of users.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Resource Sharing</a:t>
            </a:r>
            <a:r>
              <a:rPr lang="en-GB"/>
              <a:t>: Netflix dynamically scales its resources during peak viewing times.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Outcome</a:t>
            </a:r>
            <a:r>
              <a:rPr lang="en-GB"/>
              <a:t>: Efficient resource allocation ensures high availability and uninterrupted streaming.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0a25f06255374ccf">
            <a:alphaModFix/>
          </a:blip>
          <a:stretch>
            <a:fillRect/>
          </a:stretch>
        </p:blipFill>
        <p:spPr>
          <a:xfrm>
            <a:off x="0" y="64740"/>
            <a:ext cx="9144003" cy="5014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AWS Web Application Firewall (WAF)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en-GB"/>
              <a:t>AWS WAF</a:t>
            </a:r>
            <a:r>
              <a:rPr lang="en-GB"/>
              <a:t> protects applications from </a:t>
            </a:r>
            <a:r>
              <a:rPr b="1" lang="en-GB"/>
              <a:t>SQL Injection, XSS, and DDoS attacks</a:t>
            </a:r>
            <a:r>
              <a:rPr lang="en-GB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GB"/>
              <a:t>Works with </a:t>
            </a:r>
            <a:r>
              <a:rPr b="1" lang="en-GB"/>
              <a:t>ALB, API Gateway, and CloudFront</a:t>
            </a:r>
            <a:r>
              <a:rPr lang="en-GB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GB"/>
              <a:t>Uses </a:t>
            </a:r>
            <a:r>
              <a:rPr b="1" lang="en-GB"/>
              <a:t>WebACLs</a:t>
            </a:r>
            <a:r>
              <a:rPr lang="en-GB"/>
              <a:t> (Web Access Control Lists) for filtering requests.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/>
              <a:t>Can block, allow, or monitor requests based on rules.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AWS WAF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en-GB"/>
              <a:t>WebACL Rules</a:t>
            </a:r>
            <a:r>
              <a:rPr lang="en-GB"/>
              <a:t> define what traffic is allowed or blocked.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en-GB"/>
              <a:t>Managed Rules</a:t>
            </a:r>
            <a:r>
              <a:rPr lang="en-GB"/>
              <a:t> help block common threats.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en-GB"/>
              <a:t>Rate-based rules</a:t>
            </a:r>
            <a:r>
              <a:rPr lang="en-GB"/>
              <a:t> protect against </a:t>
            </a:r>
            <a:r>
              <a:rPr b="1" lang="en-GB"/>
              <a:t>brute force and DDoS attacks</a:t>
            </a:r>
            <a:r>
              <a:rPr lang="en-GB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GB"/>
              <a:t>Works with </a:t>
            </a:r>
            <a:r>
              <a:rPr b="1" lang="en-GB"/>
              <a:t>Shield for enhanced DDoS protection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AWS Shield for DDoS Protection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lang="en-GB"/>
              <a:t>AWS Shield</a:t>
            </a:r>
            <a:r>
              <a:rPr lang="en-GB"/>
              <a:t> provides </a:t>
            </a:r>
            <a:r>
              <a:rPr b="1" lang="en-GB"/>
              <a:t>DDoS protection</a:t>
            </a:r>
            <a:r>
              <a:rPr lang="en-GB"/>
              <a:t> for applications.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/>
              <a:t>Two types: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1" lang="en-GB" sz="1800"/>
              <a:t>AWS Shield Standard</a:t>
            </a:r>
            <a:r>
              <a:rPr lang="en-GB" sz="1800"/>
              <a:t> (free, automatic protection)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1" lang="en-GB" sz="1800"/>
              <a:t>AWS Shield Advanced</a:t>
            </a:r>
            <a:r>
              <a:rPr lang="en-GB" sz="1800"/>
              <a:t> (paid, 24/7 response, insurance)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GB"/>
              <a:t>Integrated with </a:t>
            </a:r>
            <a:r>
              <a:rPr b="1" lang="en-GB"/>
              <a:t>CloudFront, Route 53, and WAF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77675" y="3955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AWS Security Best Practices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b="1" lang="en-GB" sz="1600"/>
              <a:t>Enable AWS Shield and WAF</a:t>
            </a:r>
            <a:r>
              <a:rPr lang="en-GB" sz="1600"/>
              <a:t> for web applications.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b="1" lang="en-GB" sz="1600"/>
              <a:t>Use KMS for encrypting sensitive data</a:t>
            </a:r>
            <a:r>
              <a:rPr lang="en-GB" sz="1600"/>
              <a:t>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-GB" sz="1600"/>
              <a:t>Implement </a:t>
            </a:r>
            <a:r>
              <a:rPr b="1" lang="en-GB" sz="1600"/>
              <a:t>IAM policies with least privilege access</a:t>
            </a:r>
            <a:r>
              <a:rPr lang="en-GB" sz="1600"/>
              <a:t>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b="1" lang="en-GB" sz="1600"/>
              <a:t>Monitor security events</a:t>
            </a:r>
            <a:r>
              <a:rPr lang="en-GB" sz="1600"/>
              <a:t> using CloudWatch and CloudTrail.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-GB" sz="1600"/>
              <a:t>Regularly update </a:t>
            </a:r>
            <a:r>
              <a:rPr b="1" lang="en-GB" sz="1600"/>
              <a:t>WAF rules</a:t>
            </a:r>
            <a:r>
              <a:rPr lang="en-GB" sz="1600"/>
              <a:t> to prevent new threats.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/>
              <a:t>AWS KMS encrypts and manages keys securely.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/>
              <a:t>AWS WAF protects applications from common web threats.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GB"/>
              <a:t>AWS Shield provides </a:t>
            </a:r>
            <a:r>
              <a:rPr b="1" lang="en-GB"/>
              <a:t>DDoS mitigation</a:t>
            </a:r>
            <a:r>
              <a:rPr lang="en-GB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GB"/>
              <a:t>Security best practices involve </a:t>
            </a:r>
            <a:r>
              <a:rPr b="1" lang="en-GB"/>
              <a:t>encryption, monitoring, and access control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>
          <a:blip r:embed="R5ed24d0eec0147c2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360"/>
              <a:t>Capacity Planning &amp; Cloud Brokers</a:t>
            </a:r>
            <a:endParaRPr sz="436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 Allocation, Cost Optimization, and the Cloud Broker Role</a:t>
            </a:r>
            <a:endParaRPr/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chemeClr val="lt1"/>
                </a:highlight>
              </a:rPr>
              <a:t>Key Sections:</a:t>
            </a:r>
            <a:endParaRPr b="1"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AutoNum type="arabicPeriod"/>
            </a:pPr>
            <a:r>
              <a:rPr lang="en-GB">
                <a:highlight>
                  <a:schemeClr val="lt1"/>
                </a:highlight>
              </a:rPr>
              <a:t>What is Capacity Planning?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AutoNum type="arabicPeriod"/>
            </a:pPr>
            <a:r>
              <a:rPr lang="en-GB">
                <a:highlight>
                  <a:schemeClr val="lt1"/>
                </a:highlight>
              </a:rPr>
              <a:t>Resource Allocation in Cloud Environments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AutoNum type="arabicPeriod"/>
            </a:pPr>
            <a:r>
              <a:rPr lang="en-GB">
                <a:highlight>
                  <a:schemeClr val="lt1"/>
                </a:highlight>
              </a:rPr>
              <a:t>Role of Cloud Brokers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AutoNum type="arabicPeriod"/>
            </a:pPr>
            <a:r>
              <a:rPr lang="en-GB">
                <a:highlight>
                  <a:schemeClr val="lt1"/>
                </a:highlight>
              </a:rPr>
              <a:t>Cost Optimization Strategies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AutoNum type="arabicPeriod"/>
            </a:pPr>
            <a:r>
              <a:rPr lang="en-GB">
                <a:highlight>
                  <a:schemeClr val="lt1"/>
                </a:highlight>
              </a:rPr>
              <a:t>Integration of Capacity Planning &amp; Cloud Brokers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AutoNum type="arabicPeriod"/>
            </a:pPr>
            <a:r>
              <a:rPr lang="en-GB">
                <a:highlight>
                  <a:schemeClr val="lt1"/>
                </a:highlight>
              </a:rPr>
              <a:t>Case Study/Examples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AutoNum type="arabicPeriod"/>
            </a:pPr>
            <a:r>
              <a:rPr lang="en-GB">
                <a:highlight>
                  <a:schemeClr val="lt1"/>
                </a:highlight>
              </a:rPr>
              <a:t>Challenges &amp; Best Practices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2945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Capacity Planning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952850"/>
            <a:ext cx="5764800" cy="39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33">
                <a:highlight>
                  <a:schemeClr val="lt1"/>
                </a:highlight>
              </a:rPr>
              <a:t>Capacity planning</a:t>
            </a:r>
            <a:r>
              <a:rPr lang="en-GB" sz="2133">
                <a:highlight>
                  <a:schemeClr val="lt1"/>
                </a:highlight>
              </a:rPr>
              <a:t> is a strategic process that helps businesses ensure they have the IT resources to meet customer demand</a:t>
            </a:r>
            <a:endParaRPr sz="2133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33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33">
                <a:highlight>
                  <a:schemeClr val="lt1"/>
                </a:highlight>
              </a:rPr>
              <a:t>Objectives:</a:t>
            </a:r>
            <a:endParaRPr b="1" sz="2133">
              <a:highlight>
                <a:schemeClr val="lt1"/>
              </a:highlight>
            </a:endParaRPr>
          </a:p>
          <a:p>
            <a:pPr indent="-364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34"/>
              <a:buFont typeface="Open Sans"/>
              <a:buChar char="●"/>
            </a:pPr>
            <a:r>
              <a:rPr lang="en-GB" sz="2133">
                <a:highlight>
                  <a:schemeClr val="lt1"/>
                </a:highlight>
              </a:rPr>
              <a:t>Avoid over/under-provisioning.</a:t>
            </a:r>
            <a:endParaRPr sz="2133">
              <a:highlight>
                <a:schemeClr val="lt1"/>
              </a:highlight>
            </a:endParaRPr>
          </a:p>
          <a:p>
            <a:pPr indent="-364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34"/>
              <a:buFont typeface="Open Sans"/>
              <a:buChar char="●"/>
            </a:pPr>
            <a:r>
              <a:rPr lang="en-GB" sz="2133">
                <a:highlight>
                  <a:schemeClr val="lt1"/>
                </a:highlight>
              </a:rPr>
              <a:t>Ensure scalability.</a:t>
            </a:r>
            <a:endParaRPr sz="2133">
              <a:highlight>
                <a:schemeClr val="lt1"/>
              </a:highlight>
            </a:endParaRPr>
          </a:p>
          <a:p>
            <a:pPr indent="-364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34"/>
              <a:buFont typeface="Open Sans"/>
              <a:buChar char="●"/>
            </a:pPr>
            <a:r>
              <a:rPr lang="en-GB" sz="2133">
                <a:highlight>
                  <a:schemeClr val="lt1"/>
                </a:highlight>
              </a:rPr>
              <a:t>Minimize costs.</a:t>
            </a:r>
            <a:endParaRPr sz="2133"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70f7eeb5d1554faf">
            <a:alphaModFix/>
          </a:blip>
          <a:srcRect b="37691" l="10524" r="45329" t="18860"/>
          <a:stretch/>
        </p:blipFill>
        <p:spPr>
          <a:xfrm>
            <a:off x="6381825" y="1463725"/>
            <a:ext cx="2762176" cy="19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3434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Introduction to Cloud Computing 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1266325"/>
            <a:ext cx="4420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Cloud computing</a:t>
            </a:r>
            <a:r>
              <a:rPr lang="en-GB"/>
              <a:t> is the delivery of </a:t>
            </a:r>
            <a:r>
              <a:rPr b="1" lang="en-GB"/>
              <a:t>on-demand</a:t>
            </a:r>
            <a:r>
              <a:rPr lang="en-GB"/>
              <a:t> computing services—such as </a:t>
            </a:r>
            <a:r>
              <a:rPr b="1" lang="en-GB"/>
              <a:t>servers</a:t>
            </a:r>
            <a:r>
              <a:rPr lang="en-GB"/>
              <a:t>, </a:t>
            </a:r>
            <a:r>
              <a:rPr b="1" lang="en-GB"/>
              <a:t>storage</a:t>
            </a:r>
            <a:r>
              <a:rPr lang="en-GB"/>
              <a:t>, </a:t>
            </a:r>
            <a:r>
              <a:rPr b="1" lang="en-GB"/>
              <a:t>databases</a:t>
            </a:r>
            <a:r>
              <a:rPr lang="en-GB"/>
              <a:t>, </a:t>
            </a:r>
            <a:r>
              <a:rPr b="1" lang="en-GB"/>
              <a:t>networking</a:t>
            </a:r>
            <a:r>
              <a:rPr lang="en-GB"/>
              <a:t> and more—over the internet ('the cloud').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Compare cloud computing to utility services like electricity or water on-demand, scalable, and pay-as-you-go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2053ea505bd54632">
            <a:alphaModFix/>
          </a:blip>
          <a:stretch>
            <a:fillRect/>
          </a:stretch>
        </p:blipFill>
        <p:spPr>
          <a:xfrm>
            <a:off x="5055000" y="1304825"/>
            <a:ext cx="3936601" cy="27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Resource sharing in cloud computing enables efficient use of computing resources by pooling them across multiple users.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Key characteristics include on-demand self-service, pay-as-you-go, and multi-tenancy.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While it offers scalability and cost efficiency, it also poses challenges related to security and performance.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Components: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Demand forecasting.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Resource scalability planning.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Performance monitoring.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 Allocation in Cloud Environments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266325"/>
            <a:ext cx="4998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Definition</a:t>
            </a:r>
            <a:r>
              <a:rPr lang="en-GB"/>
              <a:t>: Assigning cloud resources to workloads efficiently.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Static vs. Dynamic allocation: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Static</a:t>
            </a:r>
            <a:r>
              <a:rPr lang="en-GB"/>
              <a:t>: Predefined resource allocation.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Dynamic</a:t>
            </a:r>
            <a:r>
              <a:rPr lang="en-GB"/>
              <a:t>: Adjusts based on real-time needs.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Autoscaling</a:t>
            </a:r>
            <a:r>
              <a:rPr lang="en-GB"/>
              <a:t>: AWS Auto Scaling, Kubernetes Horizontal Pod Autoscaler.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c963f44f906247f5">
            <a:alphaModFix/>
          </a:blip>
          <a:stretch>
            <a:fillRect/>
          </a:stretch>
        </p:blipFill>
        <p:spPr>
          <a:xfrm>
            <a:off x="5096975" y="1304825"/>
            <a:ext cx="3894625" cy="293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Over-provisioning (wasted costs).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Under-provisioning (performance issues).</a:t>
            </a:r>
            <a:endParaRPr/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Role of Cloud Brokers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266325"/>
            <a:ext cx="5674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chemeClr val="lt1"/>
                </a:highlight>
              </a:rPr>
              <a:t>Cloud Brokers: </a:t>
            </a:r>
            <a:r>
              <a:rPr lang="en-GB">
                <a:highlight>
                  <a:schemeClr val="lt1"/>
                </a:highlight>
              </a:rPr>
              <a:t>A third-party intermediary that manages cloud services across multiple providers.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chemeClr val="lt1"/>
                </a:highlight>
              </a:rPr>
              <a:t>Responsibilities:</a:t>
            </a:r>
            <a:endParaRPr b="1"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Vendor selection and negotiation.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Cost optimization through pricing analysis.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Centralized monitoring and governance.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2c92c29358dd4d1c">
            <a:alphaModFix/>
          </a:blip>
          <a:stretch>
            <a:fillRect/>
          </a:stretch>
        </p:blipFill>
        <p:spPr>
          <a:xfrm>
            <a:off x="5940850" y="1665525"/>
            <a:ext cx="3095951" cy="168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Benefits: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Simplified multi-cloud management.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Reduced administrative overhead.</a:t>
            </a:r>
            <a:endParaRPr/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Cost Optimization Strategies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071875"/>
            <a:ext cx="5707500" cy="3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b="1" lang="en-GB">
                <a:highlight>
                  <a:schemeClr val="lt1"/>
                </a:highlight>
              </a:rPr>
              <a:t>Reserved Instances:</a:t>
            </a:r>
            <a:r>
              <a:rPr lang="en-GB">
                <a:highlight>
                  <a:schemeClr val="lt1"/>
                </a:highlight>
              </a:rPr>
              <a:t> Pre-purchase discounted capacity.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b="1" lang="en-GB">
                <a:highlight>
                  <a:schemeClr val="lt1"/>
                </a:highlight>
              </a:rPr>
              <a:t>Spot Instances:</a:t>
            </a:r>
            <a:r>
              <a:rPr lang="en-GB">
                <a:highlight>
                  <a:schemeClr val="lt1"/>
                </a:highlight>
              </a:rPr>
              <a:t> Use unused cloud capacity at lower rates.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b="1" lang="en-GB">
                <a:highlight>
                  <a:schemeClr val="lt1"/>
                </a:highlight>
              </a:rPr>
              <a:t>Right-Sizing:</a:t>
            </a:r>
            <a:r>
              <a:rPr lang="en-GB">
                <a:highlight>
                  <a:schemeClr val="lt1"/>
                </a:highlight>
              </a:rPr>
              <a:t> Match resources to actual workload needs.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b="1" lang="en-GB">
                <a:highlight>
                  <a:schemeClr val="lt1"/>
                </a:highlight>
              </a:rPr>
              <a:t>Automated Tools:</a:t>
            </a:r>
            <a:r>
              <a:rPr lang="en-GB">
                <a:highlight>
                  <a:schemeClr val="lt1"/>
                </a:highlight>
              </a:rPr>
              <a:t> Leverage AI/ML for cost analytics.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c27c3dd9d6eb4ec4">
            <a:alphaModFix/>
          </a:blip>
          <a:stretch>
            <a:fillRect/>
          </a:stretch>
        </p:blipFill>
        <p:spPr>
          <a:xfrm>
            <a:off x="6019200" y="1187325"/>
            <a:ext cx="2972400" cy="292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Challenges: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Hidden costs (e.g., data transfer fees).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Complex pricing models.</a:t>
            </a:r>
            <a:endParaRPr/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Integrating Capacity Planning &amp; Cloud Brokers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266325"/>
            <a:ext cx="5938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How Brokers Assist: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Analyze historical data</a:t>
            </a:r>
            <a:r>
              <a:rPr lang="en-GB"/>
              <a:t> for accurate forecasting.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Automate resource scaling based on policies.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Negotiate better pricing with providers.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Benefits: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Reduced manual intervention.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Improved cost-performance balance.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376e7a9efbe94961">
            <a:alphaModFix/>
          </a:blip>
          <a:stretch>
            <a:fillRect/>
          </a:stretch>
        </p:blipFill>
        <p:spPr>
          <a:xfrm>
            <a:off x="6402300" y="1304825"/>
            <a:ext cx="2589300" cy="2496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Study/Examples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company uses AWS EC2 with a cloud broker tool to: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Forecast peak holiday traffic.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Automatically scale resources.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Reduce costs by 30% using reserved instances.</a:t>
            </a:r>
            <a:endParaRPr/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Outcome: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Zero downtime during traffic spikes.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25% lower annual cloud spend.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Class: Challenges and Risks in Cloud Computing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266325"/>
            <a:ext cx="3935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Discussion on data breaches, vendor lock-in, and regulatory compliance.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3e1039ae79df4fab">
            <a:alphaModFix/>
          </a:blip>
          <a:stretch>
            <a:fillRect/>
          </a:stretch>
        </p:blipFill>
        <p:spPr>
          <a:xfrm>
            <a:off x="5296875" y="1152425"/>
            <a:ext cx="3459352" cy="374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&amp; Best Practices</a:t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chemeClr val="lt1"/>
                </a:highlight>
              </a:rPr>
              <a:t>Challenges:</a:t>
            </a:r>
            <a:endParaRPr b="1"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Unpredictable demand spikes.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Vendor lock-in risks.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chemeClr val="lt1"/>
                </a:highlight>
              </a:rPr>
              <a:t>Best Practices:</a:t>
            </a:r>
            <a:endParaRPr b="1"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Regularly review capacity plans.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Use multi-cloud strategies to avoid lock-in.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Monitor costs with dashboards.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Capacity planning ensures efficient resource use.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Cloud brokers simplify multi-cloud management.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Cost optimization requires strategic tools and planning.</a:t>
            </a:r>
            <a:endParaRPr/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/>
          <p:nvPr>
            <p:ph type="ctrTitle"/>
          </p:nvPr>
        </p:nvSpPr>
        <p:spPr>
          <a:xfrm>
            <a:off x="402350" y="1404200"/>
            <a:ext cx="84072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160"/>
              <a:t>Service-Level Agreements (SLAs) </a:t>
            </a:r>
            <a:endParaRPr sz="416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160"/>
              <a:t>in Cloud Computing</a:t>
            </a:r>
            <a:endParaRPr sz="4160"/>
          </a:p>
        </p:txBody>
      </p:sp>
      <p:sp>
        <p:nvSpPr>
          <p:cNvPr id="67" name="Google Shape;67;p1"/>
          <p:cNvSpPr txBox="1"/>
          <p:nvPr>
            <p:ph idx="1" type="subTitle"/>
          </p:nvPr>
        </p:nvSpPr>
        <p:spPr>
          <a:xfrm>
            <a:off x="2137225" y="2850050"/>
            <a:ext cx="5168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Ensuring Accountability and Performance</a:t>
            </a:r>
            <a:endParaRPr/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What is an SLA?</a:t>
            </a:r>
            <a:endParaRPr/>
          </a:p>
        </p:txBody>
      </p:sp>
      <p:sp>
        <p:nvSpPr>
          <p:cNvPr id="73" name="Google Shape;73;p2"/>
          <p:cNvSpPr txBox="1"/>
          <p:nvPr>
            <p:ph idx="1" type="body"/>
          </p:nvPr>
        </p:nvSpPr>
        <p:spPr>
          <a:xfrm>
            <a:off x="311700" y="1266325"/>
            <a:ext cx="54054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Formal agreement between a cloud service provider (CSP) and a customer.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GB">
                <a:highlight>
                  <a:schemeClr val="lt1"/>
                </a:highlight>
              </a:rPr>
              <a:t>Defines measurable metrics like </a:t>
            </a:r>
            <a:r>
              <a:rPr b="1" lang="en-GB">
                <a:highlight>
                  <a:schemeClr val="lt1"/>
                </a:highlight>
              </a:rPr>
              <a:t>uptime</a:t>
            </a:r>
            <a:r>
              <a:rPr lang="en-GB">
                <a:highlight>
                  <a:schemeClr val="lt1"/>
                </a:highlight>
              </a:rPr>
              <a:t>, </a:t>
            </a:r>
            <a:r>
              <a:rPr b="1" lang="en-GB">
                <a:highlight>
                  <a:schemeClr val="lt1"/>
                </a:highlight>
              </a:rPr>
              <a:t>response time</a:t>
            </a:r>
            <a:r>
              <a:rPr lang="en-GB">
                <a:highlight>
                  <a:schemeClr val="lt1"/>
                </a:highlight>
              </a:rPr>
              <a:t>, and </a:t>
            </a:r>
            <a:r>
              <a:rPr b="1" lang="en-GB">
                <a:highlight>
                  <a:schemeClr val="lt1"/>
                </a:highlight>
              </a:rPr>
              <a:t>support</a:t>
            </a:r>
            <a:r>
              <a:rPr lang="en-GB">
                <a:highlight>
                  <a:schemeClr val="lt1"/>
                </a:highlight>
              </a:rPr>
              <a:t>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Legally binding document to ensure accountability.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74" name="Google Shape;74;p2"/>
          <p:cNvPicPr preferRelativeResize="0"/>
          <p:nvPr/>
        </p:nvPicPr>
        <p:blipFill rotWithShape="1">
          <a:blip r:embed="R1e535b6af6994af4">
            <a:alphaModFix/>
          </a:blip>
          <a:srcRect b="0" l="0" r="0" t="0"/>
          <a:stretch/>
        </p:blipFill>
        <p:spPr>
          <a:xfrm>
            <a:off x="5886225" y="1062425"/>
            <a:ext cx="3122100" cy="2817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Key Components of an SLA</a:t>
            </a:r>
            <a:endParaRPr/>
          </a:p>
        </p:txBody>
      </p:sp>
      <p:sp>
        <p:nvSpPr>
          <p:cNvPr id="80" name="Google Shape;80;p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AutoNum type="arabicPeriod"/>
            </a:pPr>
            <a:r>
              <a:rPr b="1" lang="en-GB">
                <a:highlight>
                  <a:schemeClr val="lt1"/>
                </a:highlight>
              </a:rPr>
              <a:t>Service Scope</a:t>
            </a:r>
            <a:r>
              <a:rPr lang="en-GB">
                <a:highlight>
                  <a:schemeClr val="lt1"/>
                </a:highlight>
              </a:rPr>
              <a:t>: What services are covered?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AutoNum type="arabicPeriod"/>
            </a:pPr>
            <a:r>
              <a:rPr b="1" lang="en-GB">
                <a:highlight>
                  <a:schemeClr val="lt1"/>
                </a:highlight>
              </a:rPr>
              <a:t>Performance Metrics</a:t>
            </a:r>
            <a:r>
              <a:rPr lang="en-GB">
                <a:highlight>
                  <a:schemeClr val="lt1"/>
                </a:highlight>
              </a:rPr>
              <a:t>: Uptime (e.g., 99.9%), latency, etc.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AutoNum type="arabicPeriod"/>
            </a:pPr>
            <a:r>
              <a:rPr b="1" lang="en-GB">
                <a:highlight>
                  <a:schemeClr val="lt1"/>
                </a:highlight>
              </a:rPr>
              <a:t>Responsibilities</a:t>
            </a:r>
            <a:r>
              <a:rPr lang="en-GB">
                <a:highlight>
                  <a:schemeClr val="lt1"/>
                </a:highlight>
              </a:rPr>
              <a:t>: Roles of CSP vs. customer.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AutoNum type="arabicPeriod"/>
            </a:pPr>
            <a:r>
              <a:rPr b="1" lang="en-GB">
                <a:highlight>
                  <a:schemeClr val="lt1"/>
                </a:highlight>
              </a:rPr>
              <a:t>Penalties</a:t>
            </a:r>
            <a:r>
              <a:rPr lang="en-GB">
                <a:highlight>
                  <a:schemeClr val="lt1"/>
                </a:highlight>
              </a:rPr>
              <a:t>: Credits/refunds for unmet metrics.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AutoNum type="arabicPeriod"/>
            </a:pPr>
            <a:r>
              <a:rPr b="1" lang="en-GB">
                <a:highlight>
                  <a:schemeClr val="lt1"/>
                </a:highlight>
              </a:rPr>
              <a:t>Exclusions</a:t>
            </a:r>
            <a:r>
              <a:rPr lang="en-GB">
                <a:highlight>
                  <a:schemeClr val="lt1"/>
                </a:highlight>
              </a:rPr>
              <a:t>: Situations where SLA doesn’t apply (e.g., outages due to customer error).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Types of Cloud SLAs</a:t>
            </a:r>
            <a:endParaRPr/>
          </a:p>
        </p:txBody>
      </p:sp>
      <p:sp>
        <p:nvSpPr>
          <p:cNvPr id="86" name="Google Shape;86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b="1" lang="en-GB">
                <a:highlight>
                  <a:schemeClr val="lt1"/>
                </a:highlight>
              </a:rPr>
              <a:t>Standard SLA</a:t>
            </a:r>
            <a:r>
              <a:rPr lang="en-GB">
                <a:highlight>
                  <a:schemeClr val="lt1"/>
                </a:highlight>
              </a:rPr>
              <a:t>: Predefined terms for all customers (e.g., public cloud providers).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b="1" lang="en-GB">
                <a:highlight>
                  <a:schemeClr val="lt1"/>
                </a:highlight>
              </a:rPr>
              <a:t>Custom SLA</a:t>
            </a:r>
            <a:r>
              <a:rPr lang="en-GB">
                <a:highlight>
                  <a:schemeClr val="lt1"/>
                </a:highlight>
              </a:rPr>
              <a:t>: Tailored for enterprise clients with specific needs.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b="1" lang="en-GB">
                <a:highlight>
                  <a:schemeClr val="lt1"/>
                </a:highlight>
              </a:rPr>
              <a:t>Multi-tier SLA</a:t>
            </a:r>
            <a:r>
              <a:rPr lang="en-GB">
                <a:highlight>
                  <a:schemeClr val="lt1"/>
                </a:highlight>
              </a:rPr>
              <a:t>: Different levels for different services (e.g., storage vs. compute).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Importance of SLAs in Cloud Computing</a:t>
            </a:r>
            <a:endParaRPr/>
          </a:p>
        </p:txBody>
      </p:sp>
      <p:sp>
        <p:nvSpPr>
          <p:cNvPr id="92" name="Google Shape;92;p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lang="en-GB">
                <a:highlight>
                  <a:schemeClr val="lt1"/>
                </a:highlight>
              </a:rPr>
              <a:t>Ensures </a:t>
            </a:r>
            <a:r>
              <a:rPr b="1" lang="en-GB">
                <a:highlight>
                  <a:schemeClr val="lt1"/>
                </a:highlight>
              </a:rPr>
              <a:t>transparency</a:t>
            </a:r>
            <a:r>
              <a:rPr lang="en-GB">
                <a:highlight>
                  <a:schemeClr val="lt1"/>
                </a:highlight>
              </a:rPr>
              <a:t> between CSP and customer.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Minimizes downtime risks with uptime guarantees.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Provides legal recourse for breaches.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Builds trust in cloud adoption.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Common SLA Metrics</a:t>
            </a:r>
            <a:endParaRPr/>
          </a:p>
        </p:txBody>
      </p:sp>
      <p:sp>
        <p:nvSpPr>
          <p:cNvPr id="98" name="Google Shape;98;p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b="1" lang="en-GB">
                <a:highlight>
                  <a:schemeClr val="lt1"/>
                </a:highlight>
              </a:rPr>
              <a:t>Uptime</a:t>
            </a:r>
            <a:r>
              <a:rPr lang="en-GB">
                <a:highlight>
                  <a:schemeClr val="lt1"/>
                </a:highlight>
              </a:rPr>
              <a:t>: e.g., 99.9% ("three nines") = ~8.76 hours downtime/year.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b="1" lang="en-GB">
                <a:highlight>
                  <a:schemeClr val="lt1"/>
                </a:highlight>
              </a:rPr>
              <a:t>Response Time</a:t>
            </a:r>
            <a:r>
              <a:rPr lang="en-GB">
                <a:highlight>
                  <a:schemeClr val="lt1"/>
                </a:highlight>
              </a:rPr>
              <a:t>: Time to address support tickets.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b="1" lang="en-GB">
                <a:highlight>
                  <a:schemeClr val="lt1"/>
                </a:highlight>
              </a:rPr>
              <a:t>Data Availability</a:t>
            </a:r>
            <a:r>
              <a:rPr lang="en-GB">
                <a:highlight>
                  <a:schemeClr val="lt1"/>
                </a:highlight>
              </a:rPr>
              <a:t>: Redundancy and backup guarantees.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b="1" lang="en-GB">
                <a:highlight>
                  <a:schemeClr val="lt1"/>
                </a:highlight>
              </a:rPr>
              <a:t>Security</a:t>
            </a:r>
            <a:r>
              <a:rPr lang="en-GB">
                <a:highlight>
                  <a:schemeClr val="lt1"/>
                </a:highlight>
              </a:rPr>
              <a:t>: Compliance certifications (e.g., ISO 27001).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Calculate the allowable downtime</a:t>
            </a:r>
            <a:endParaRPr/>
          </a:p>
        </p:txBody>
      </p:sp>
      <p:sp>
        <p:nvSpPr>
          <p:cNvPr id="104" name="Google Shape;104;p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>
                <a:highlight>
                  <a:schemeClr val="lt1"/>
                </a:highlight>
              </a:rPr>
              <a:t>Determine Total Time in Desired Period</a:t>
            </a:r>
            <a:br>
              <a:rPr b="1" lang="en-GB">
                <a:highlight>
                  <a:schemeClr val="lt1"/>
                </a:highlight>
              </a:rPr>
            </a:br>
            <a:r>
              <a:rPr lang="en-GB">
                <a:highlight>
                  <a:schemeClr val="lt1"/>
                </a:highlight>
              </a:rPr>
              <a:t>For a year:</a:t>
            </a:r>
            <a:br>
              <a:rPr lang="en-GB">
                <a:highlight>
                  <a:schemeClr val="lt1"/>
                </a:highlight>
              </a:rPr>
            </a:br>
            <a:r>
              <a:rPr lang="en-GB">
                <a:highlight>
                  <a:schemeClr val="lt1"/>
                </a:highlight>
              </a:rPr>
              <a:t>365 days/year×24 hours/day=8760 hours/year.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b="1" lang="en-GB">
                <a:highlight>
                  <a:schemeClr val="lt1"/>
                </a:highlight>
              </a:rPr>
              <a:t>Convert Uptime Percentage to Downtime Fraction</a:t>
            </a:r>
            <a:br>
              <a:rPr b="1" lang="en-GB">
                <a:highlight>
                  <a:schemeClr val="lt1"/>
                </a:highlight>
              </a:rPr>
            </a:br>
            <a:r>
              <a:rPr lang="en-GB">
                <a:highlight>
                  <a:schemeClr val="lt1"/>
                </a:highlight>
              </a:rPr>
              <a:t>Example for 99.9% uptime:</a:t>
            </a:r>
            <a:endParaRPr>
              <a:highlight>
                <a:schemeClr val="lt1"/>
              </a:highlight>
            </a:endParaRPr>
          </a:p>
          <a:p>
            <a:pPr indent="0" lvl="0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rPr lang="en-GB">
                <a:highlight>
                  <a:schemeClr val="lt1"/>
                </a:highlight>
              </a:rPr>
              <a:t>1−0.999=0.001 (or 0.1%).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b="1" lang="en-GB">
                <a:highlight>
                  <a:schemeClr val="lt1"/>
                </a:highlight>
              </a:rPr>
              <a:t>Calculate Downtime Duration</a:t>
            </a:r>
            <a:br>
              <a:rPr b="1" lang="en-GB">
                <a:highlight>
                  <a:schemeClr val="lt1"/>
                </a:highlight>
              </a:rPr>
            </a:br>
            <a:r>
              <a:rPr lang="en-GB">
                <a:highlight>
                  <a:schemeClr val="lt1"/>
                </a:highlight>
              </a:rPr>
              <a:t>Multiply downtime fraction by total time:</a:t>
            </a:r>
            <a:endParaRPr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rPr lang="en-GB">
                <a:highlight>
                  <a:schemeClr val="lt1"/>
                </a:highlight>
              </a:rPr>
              <a:t>0.001×8760 hours=8.76 hours/year.</a:t>
            </a:r>
            <a:endParaRPr/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General Formula: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10" name="Google Shape;110;p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rPr b="1" lang="en-GB">
                <a:highlight>
                  <a:srgbClr val="FFF2CC"/>
                </a:highlight>
              </a:rPr>
              <a:t>Downtime=(1−Uptime Percentage)×Total Time in Period</a:t>
            </a:r>
            <a:endParaRPr b="1">
              <a:highlight>
                <a:srgbClr val="FFF2CC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rPr b="1" lang="en-GB"/>
              <a:t>Examples for Common Uptime SLAs:</a:t>
            </a:r>
            <a:endParaRPr b="1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GB">
                <a:highlight>
                  <a:srgbClr val="FCE5CD"/>
                </a:highlight>
              </a:rPr>
              <a:t>Uptime (%)		Downtime per Year	Downtime per Month (30 days)</a:t>
            </a:r>
            <a:endParaRPr>
              <a:highlight>
                <a:srgbClr val="FCE5CD"/>
              </a:highlight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GB"/>
              <a:t>99.9%			~8.76 hours			~43.8 minutes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GB"/>
              <a:t>99.99%			~52.56 minutes		~4.38 minutes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-GB"/>
              <a:t>99.999%			~5.26 minutes		~26.3 seconds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158181"/>
            <a:ext cx="7136700" cy="16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and Risks in Cloud Computing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Vendor Lock-in, Downtime, Data Privacy</a:t>
            </a:r>
            <a:endParaRPr/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Challenges with SLAs</a:t>
            </a:r>
            <a:endParaRPr/>
          </a:p>
        </p:txBody>
      </p:sp>
      <p:sp>
        <p:nvSpPr>
          <p:cNvPr id="116" name="Google Shape;116;p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b="1" lang="en-GB">
                <a:highlight>
                  <a:schemeClr val="lt1"/>
                </a:highlight>
              </a:rPr>
              <a:t>Complexity</a:t>
            </a:r>
            <a:r>
              <a:rPr lang="en-GB">
                <a:highlight>
                  <a:schemeClr val="lt1"/>
                </a:highlight>
              </a:rPr>
              <a:t>: Hard to measure metrics like performance.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b="1" lang="en-GB">
                <a:highlight>
                  <a:schemeClr val="lt1"/>
                </a:highlight>
              </a:rPr>
              <a:t>Vagueness</a:t>
            </a:r>
            <a:r>
              <a:rPr lang="en-GB">
                <a:highlight>
                  <a:schemeClr val="lt1"/>
                </a:highlight>
              </a:rPr>
              <a:t>: Ambiguous terms (e.g., "best effort").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b="1" lang="en-GB">
                <a:highlight>
                  <a:schemeClr val="lt1"/>
                </a:highlight>
              </a:rPr>
              <a:t>Multi-tenancy</a:t>
            </a:r>
            <a:r>
              <a:rPr lang="en-GB">
                <a:highlight>
                  <a:schemeClr val="lt1"/>
                </a:highlight>
              </a:rPr>
              <a:t>: Shared resources may impact performance.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b="1" lang="en-GB">
                <a:highlight>
                  <a:schemeClr val="lt1"/>
                </a:highlight>
              </a:rPr>
              <a:t>Enforcement</a:t>
            </a:r>
            <a:r>
              <a:rPr lang="en-GB">
                <a:highlight>
                  <a:schemeClr val="lt1"/>
                </a:highlight>
              </a:rPr>
              <a:t>: Difficulty claiming penalties.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Best Practices for SLAs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22" name="Google Shape;122;p1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Negotiate clear, measurable metrics.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Understand exclusions (e.g., maintenance windows).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Monitor compliance with third-party tools.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Review and update SLAs as needs evolve.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Real-World Example</a:t>
            </a:r>
            <a:endParaRPr/>
          </a:p>
        </p:txBody>
      </p:sp>
      <p:sp>
        <p:nvSpPr>
          <p:cNvPr id="128" name="Google Shape;128;p1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AWS EC2 SLA: 99.99% uptime for Enterprise Support.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Azure: Credits for downtime exceeding SLA thresholds.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Google Cloud: Tiered SLAs for different services.</a:t>
            </a:r>
            <a:endParaRPr/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Sample Question</a:t>
            </a:r>
            <a:endParaRPr/>
          </a:p>
        </p:txBody>
      </p:sp>
      <p:sp>
        <p:nvSpPr>
          <p:cNvPr id="134" name="Google Shape;134;p12"/>
          <p:cNvSpPr txBox="1"/>
          <p:nvPr>
            <p:ph idx="1" type="body"/>
          </p:nvPr>
        </p:nvSpPr>
        <p:spPr>
          <a:xfrm>
            <a:off x="311700" y="1235650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Kloud 360, a company uses a cloud provider with a 99.95% uptime SLA. Last year, the service was down for 4 hours due to a server failure and 1 hour during scheduled maintenance.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romanUcPeriod"/>
            </a:pPr>
            <a:r>
              <a:rPr lang="en-GB">
                <a:highlight>
                  <a:schemeClr val="lt1"/>
                </a:highlight>
              </a:rPr>
              <a:t>What is SLA? Difference between a standard SLA and a custom SLA?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>
                <a:highlight>
                  <a:schemeClr val="lt1"/>
                </a:highlight>
              </a:rPr>
              <a:t>Did the provider breach the SLA?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>
                <a:highlight>
                  <a:schemeClr val="lt1"/>
                </a:highlight>
              </a:rPr>
              <a:t>What recourse does Company </a:t>
            </a:r>
            <a:r>
              <a:rPr lang="en-GB"/>
              <a:t>Kloud 360</a:t>
            </a:r>
            <a:r>
              <a:rPr lang="en-GB">
                <a:highlight>
                  <a:schemeClr val="lt1"/>
                </a:highlight>
              </a:rPr>
              <a:t> have if the SLA was breached?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t/>
            </a:r>
            <a:endParaRPr/>
          </a:p>
        </p:txBody>
      </p:sp>
      <p:sp>
        <p:nvSpPr>
          <p:cNvPr id="140" name="Google Shape;140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41" name="Google Shape;141;p13"/>
          <p:cNvPicPr preferRelativeResize="0"/>
          <p:nvPr/>
        </p:nvPicPr>
        <p:blipFill rotWithShape="1">
          <a:blip r:embed="Rf064c758e0514e54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147" name="Google Shape;147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SLAs are critical for defining expectations in cloud services.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Focus on metrics, penalties, and clarity.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Always review and monitor SLAs actively.</a:t>
            </a:r>
            <a:endParaRPr/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534925" y="1751775"/>
            <a:ext cx="81075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460"/>
              <a:t>CI/CD: Streamlining Software Delivery</a:t>
            </a:r>
            <a:endParaRPr sz="446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Code to Production with Speed and Confidence</a:t>
            </a:r>
            <a:endParaRPr/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da08c19051a04a0d">
            <a:alphaModFix/>
          </a:blip>
          <a:stretch>
            <a:fillRect/>
          </a:stretch>
        </p:blipFill>
        <p:spPr>
          <a:xfrm>
            <a:off x="1166575" y="152400"/>
            <a:ext cx="690321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CI/CD? (Overview)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1266325"/>
            <a:ext cx="5559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GB">
                <a:highlight>
                  <a:schemeClr val="lt1"/>
                </a:highlight>
              </a:rPr>
              <a:t>CI = </a:t>
            </a:r>
            <a:r>
              <a:rPr b="1" lang="en-GB">
                <a:highlight>
                  <a:schemeClr val="lt1"/>
                </a:highlight>
              </a:rPr>
              <a:t>Continuous Integration</a:t>
            </a:r>
            <a:r>
              <a:rPr lang="en-GB">
                <a:highlight>
                  <a:schemeClr val="lt1"/>
                </a:highlight>
              </a:rPr>
              <a:t>: Frequent code merges + automated testing.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GB">
                <a:highlight>
                  <a:schemeClr val="lt1"/>
                </a:highlight>
              </a:rPr>
              <a:t>CD = </a:t>
            </a:r>
            <a:r>
              <a:rPr b="1" lang="en-GB">
                <a:highlight>
                  <a:schemeClr val="lt1"/>
                </a:highlight>
              </a:rPr>
              <a:t>Continuous Delivery</a:t>
            </a:r>
            <a:r>
              <a:rPr lang="en-GB">
                <a:highlight>
                  <a:schemeClr val="lt1"/>
                </a:highlight>
              </a:rPr>
              <a:t> (auto-release to staging) </a:t>
            </a:r>
            <a:r>
              <a:rPr b="1" lang="en-GB">
                <a:highlight>
                  <a:schemeClr val="lt1"/>
                </a:highlight>
              </a:rPr>
              <a:t>or Deployment</a:t>
            </a:r>
            <a:r>
              <a:rPr lang="en-GB">
                <a:highlight>
                  <a:schemeClr val="lt1"/>
                </a:highlight>
              </a:rPr>
              <a:t> (auto-release to production).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Goal: Faster, reliable software releases.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3b68f7ee64be4b4f">
            <a:alphaModFix/>
          </a:blip>
          <a:stretch>
            <a:fillRect/>
          </a:stretch>
        </p:blipFill>
        <p:spPr>
          <a:xfrm>
            <a:off x="5993250" y="1304825"/>
            <a:ext cx="2998351" cy="195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f6f3874d24454c2f">
            <a:alphaModFix/>
          </a:blip>
          <a:stretch>
            <a:fillRect/>
          </a:stretch>
        </p:blipFill>
        <p:spPr>
          <a:xfrm>
            <a:off x="0" y="0"/>
            <a:ext cx="9144000" cy="50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 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By the end of this class, we will be able to: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GB"/>
              <a:t>Identify the main challenges and risks associated with cloud computing.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GB"/>
              <a:t>Explain key issues like vendor lock-in, downtime, and data privacy.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GB"/>
              <a:t>Discuss strategies to mitigate these risks in cloud environments.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5097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Continuous Integration (CI)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33105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lang="en-GB">
                <a:highlight>
                  <a:schemeClr val="lt1"/>
                </a:highlight>
              </a:rPr>
              <a:t>Developers merge code to a shared repo </a:t>
            </a:r>
            <a:r>
              <a:rPr b="1" lang="en-GB">
                <a:highlight>
                  <a:schemeClr val="lt1"/>
                </a:highlight>
              </a:rPr>
              <a:t>multiple times a day</a:t>
            </a:r>
            <a:r>
              <a:rPr lang="en-GB">
                <a:highlight>
                  <a:schemeClr val="lt1"/>
                </a:highlight>
              </a:rPr>
              <a:t>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Automated build and test workflows catch bugs early.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Tools: Jenkins, GitLab CI, CircleCI.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eb8dd296d00449a3">
            <a:alphaModFix/>
          </a:blip>
          <a:stretch>
            <a:fillRect/>
          </a:stretch>
        </p:blipFill>
        <p:spPr>
          <a:xfrm>
            <a:off x="704300" y="285750"/>
            <a:ext cx="7620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Continuous Delivery vs. Deployment (CD)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b="1" lang="en-GB">
                <a:highlight>
                  <a:schemeClr val="lt1"/>
                </a:highlight>
              </a:rPr>
              <a:t>Delivery</a:t>
            </a:r>
            <a:r>
              <a:rPr lang="en-GB">
                <a:highlight>
                  <a:schemeClr val="lt1"/>
                </a:highlight>
              </a:rPr>
              <a:t>: Automatically deploys to staging for manual approval.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</a:pPr>
            <a:r>
              <a:rPr b="1" lang="en-GB">
                <a:highlight>
                  <a:schemeClr val="lt1"/>
                </a:highlight>
              </a:rPr>
              <a:t>Deployment</a:t>
            </a:r>
            <a:r>
              <a:rPr lang="en-GB">
                <a:highlight>
                  <a:schemeClr val="lt1"/>
                </a:highlight>
              </a:rPr>
              <a:t>: Automatically deploys to production (no human intervention).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Example: Netflix uses CD to deploy 1,000+ times/day.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Components of CI/CD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014175"/>
            <a:ext cx="8650800" cy="19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Source Code Repo (e.g., GitHub).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Build Server (e.g., Jenkins).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Testing Frameworks (e.g., Selenium).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Deployment Tools (e.g., Kubernetes).</a:t>
            </a:r>
            <a:br>
              <a:rPr lang="en-GB"/>
            </a:br>
            <a:r>
              <a:rPr b="1" lang="en-GB" sz="1500"/>
              <a:t>Code commit</a:t>
            </a:r>
            <a:r>
              <a:rPr b="1" lang="en-GB" sz="1500"/>
              <a:t> → 2. Build → 3. Test → 4. Deploy to Staging → 5. Deploy to Production.</a:t>
            </a:r>
            <a:endParaRPr b="1" sz="1500"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9165e5b34ca240f0">
            <a:alphaModFix/>
          </a:blip>
          <a:stretch>
            <a:fillRect/>
          </a:stretch>
        </p:blipFill>
        <p:spPr>
          <a:xfrm>
            <a:off x="601900" y="2786900"/>
            <a:ext cx="7684600" cy="22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Benefits of CI/CD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Faster releases.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Fewer bugs in production.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Better team collaboration.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Scalability for large projects.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&amp; Pitfalls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Complexity in setup.</a:t>
            </a:r>
            <a:endParaRPr u="sng"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Cultural resistance to automation.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Security risks in automated pipelines.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Popular CI/CD Tools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CI/CD Platforms: GitLab, GitHub Actions.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Automation: Jenkins, Travis CI.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Deployment: Docker, AWS CodeDeploy.</a:t>
            </a:r>
            <a:endParaRPr/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Best Practices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Automate everything.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Test in production-like environments.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Monitor pipelines for bottlenecks.</a:t>
            </a:r>
            <a:endParaRPr/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of CI/CD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AI-driven test optimization.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GitOps (infrastructure as code).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GB">
                <a:highlight>
                  <a:schemeClr val="lt1"/>
                </a:highlight>
              </a:rPr>
              <a:t>Serverless CI/CD pipelines.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CI/CD = Faster, safer, collaborative software delivery.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Start small, iterate, and invest in automation.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 of Challenges and Risks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Challenges: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Vendor Lock-in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Downtime and Availability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Data Privacy and Security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Compliance and Regulatory Issues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Performance and Latency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Cost Management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3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96a8ad99b37a47e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68" name="Google Shape;68;p13">
            <a:hlinkClick r:id="rcId4b907e5bd9274e01"/>
          </p:cNvPr>
          <p:cNvPicPr preferRelativeResize="0"/>
          <p:nvPr/>
        </p:nvPicPr>
        <p:blipFill>
          <a:blip r:embed="R188f31a290434fb9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69" name="Google Shape;69;p13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Join at slido.com</a:t>
            </a:r>
            <a:b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#2958053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da42339354a04b9f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d94a9ef32a964ad2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73" name="Google Shape;73;p13">
            <a:hlinkClick r:id="rcId5b5e08aeb5c64fdb"/>
          </p:cNvPr>
          <p:cNvPicPr preferRelativeResize="0"/>
          <p:nvPr/>
        </p:nvPicPr>
        <p:blipFill>
          <a:blip r:embed="Rbd3c2e6f91b2479f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dc8f88d7ee134a3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80" name="Google Shape;80;p14">
            <a:hlinkClick r:id="rcIdd4d9016d47634158"/>
          </p:cNvPr>
          <p:cNvPicPr preferRelativeResize="0"/>
          <p:nvPr/>
        </p:nvPicPr>
        <p:blipFill>
          <a:blip r:embed="R38d76c43fa974b0a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81" name="Google Shape;81;p14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How many hours have you been code?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296be16b11b2494b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2d57f19b6d694838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85" name="Google Shape;85;p14">
            <a:hlinkClick r:id="rcIdf3ff91f86b9d4f80"/>
          </p:cNvPr>
          <p:cNvPicPr preferRelativeResize="0"/>
          <p:nvPr/>
        </p:nvPicPr>
        <p:blipFill>
          <a:blip r:embed="R9a85a2e8d3cf4b47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5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a092abce1fc44ec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92" name="Google Shape;92;p15">
            <a:hlinkClick r:id="rcId93f7dbbbfeda44ab"/>
          </p:cNvPr>
          <p:cNvPicPr preferRelativeResize="0"/>
          <p:nvPr/>
        </p:nvPicPr>
        <p:blipFill>
          <a:blip r:embed="R0b08609ac83f451a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93" name="Google Shape;93;p15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What is your expected salary?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7c131422e28042c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859ad0d27e7d4670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97" name="Google Shape;97;p15">
            <a:hlinkClick r:id="rcId57be8e8633964cb5"/>
          </p:cNvPr>
          <p:cNvPicPr preferRelativeResize="0"/>
          <p:nvPr/>
        </p:nvPicPr>
        <p:blipFill>
          <a:blip r:embed="R937854823dee47cf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07f02c6f34e44a8c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104" name="Google Shape;104;p16">
            <a:hlinkClick r:id="rcIdabc42c342d6d452b"/>
          </p:cNvPr>
          <p:cNvPicPr preferRelativeResize="0"/>
          <p:nvPr/>
        </p:nvPicPr>
        <p:blipFill>
          <a:blip r:embed="R37b2d84328a54b74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105" name="Google Shape;105;p16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Why do we need CI CD?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dd0ff858c5bc46a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7c63bea679ae4270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09" name="Google Shape;109;p16">
            <a:hlinkClick r:id="rcIdd566c49e2ab24bca"/>
          </p:cNvPr>
          <p:cNvPicPr preferRelativeResize="0"/>
          <p:nvPr/>
        </p:nvPicPr>
        <p:blipFill>
          <a:blip r:embed="R66f6c0e117c44394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ctrTitle"/>
          </p:nvPr>
        </p:nvSpPr>
        <p:spPr>
          <a:xfrm>
            <a:off x="635225" y="1760125"/>
            <a:ext cx="80154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059"/>
              <a:t>Serverless Computing with AWS Lambda</a:t>
            </a:r>
            <a:endParaRPr sz="4059"/>
          </a:p>
        </p:txBody>
      </p:sp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1972575" y="2850050"/>
            <a:ext cx="5223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R</a:t>
            </a:r>
            <a:r>
              <a:rPr lang="en-GB" sz="2200"/>
              <a:t>un applications without managing Infrastructure</a:t>
            </a:r>
            <a:endParaRPr sz="2200"/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8"/>
          <p:cNvPicPr preferRelativeResize="0"/>
          <p:nvPr/>
        </p:nvPicPr>
        <p:blipFill>
          <a:blip r:embed="R13ac8d4f74bb485d">
            <a:alphaModFix/>
          </a:blip>
          <a:stretch>
            <a:fillRect/>
          </a:stretch>
        </p:blipFill>
        <p:spPr>
          <a:xfrm>
            <a:off x="6605100" y="1304825"/>
            <a:ext cx="2386499" cy="238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311700" y="1266325"/>
            <a:ext cx="6141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Serverless computing allows you to </a:t>
            </a:r>
            <a:r>
              <a:rPr b="1" lang="en-GB"/>
              <a:t>build and run applications without managing servers</a:t>
            </a:r>
            <a:r>
              <a:rPr lang="en-GB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The cloud provider handles the infrastructure, scaling, and maintenance.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Benefits: Reduced operational cost, automatic scaling, and faster time to market.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Serverless Computing?</a:t>
            </a:r>
            <a:endParaRPr/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1e4726e61d6847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129" name="Google Shape;129;p19">
            <a:hlinkClick r:id="rcId8c92e29804b84c01"/>
          </p:cNvPr>
          <p:cNvPicPr preferRelativeResize="0"/>
          <p:nvPr/>
        </p:nvPicPr>
        <p:blipFill>
          <a:blip r:embed="Rd2a5e4ae6c2e4dfe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130" name="Google Shape;130;p19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What is the main advantage of serverless computing?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049f2a7ff9ce434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3dfcf5d5224d4481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34" name="Google Shape;134;p19">
            <a:hlinkClick r:id="rcId12c21d2ffe3146de"/>
          </p:cNvPr>
          <p:cNvPicPr preferRelativeResize="0"/>
          <p:nvPr/>
        </p:nvPicPr>
        <p:blipFill>
          <a:blip r:embed="Re5929ba4d7654bf8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Characteristics of Serverless</a:t>
            </a:r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No server management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Flexible scaling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Pay-as-you-go pricing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High availability and fault tolerance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becf198c661e4de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147" name="Google Shape;147;p21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Which of the following is NOT a characteristic of serverless computing?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f017243abcb2490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0a792e45b5d34910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51" name="Google Shape;151;p21">
            <a:hlinkClick r:id="rcId0046ab77c0264261"/>
          </p:cNvPr>
          <p:cNvPicPr preferRelativeResize="0"/>
          <p:nvPr/>
        </p:nvPicPr>
        <p:blipFill>
          <a:blip r:embed="R76ece35c29be437b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152" name="Google Shape;152;p21">
            <a:hlinkClick r:id="rcIdb8449195597e46e5"/>
          </p:cNvPr>
          <p:cNvPicPr preferRelativeResize="0"/>
          <p:nvPr/>
        </p:nvPicPr>
        <p:blipFill>
          <a:blip r:embed="R82e8407d71e14479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Q1</a:t>
            </a:r>
            <a:endParaRPr/>
          </a:p>
        </p:txBody>
      </p:sp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What is the primary characteristic of serverless computing?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AutoNum type="arabicPeriod"/>
            </a:pPr>
            <a:r>
              <a:rPr lang="en-GB"/>
              <a:t>No servers are used at 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AutoNum type="arabicPeriod"/>
            </a:pPr>
            <a:r>
              <a:rPr lang="en-GB"/>
              <a:t>Developers manage the infrastructure manually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AutoNum type="arabicPeriod"/>
            </a:pPr>
            <a:r>
              <a:rPr lang="en-GB"/>
              <a:t>Automatic scaling and event-driven execution 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AutoNum type="arabicPeriod"/>
            </a:pPr>
            <a:r>
              <a:rPr lang="en-GB"/>
              <a:t>It only supports AWS services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3434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Vendor Lock-in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Definition</a:t>
            </a:r>
            <a:r>
              <a:rPr lang="en-GB"/>
              <a:t>: Difficulty in migrating from one cloud provider to another due to proprietary services, APIs, or data formats.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Impact:</a:t>
            </a:r>
            <a:r>
              <a:rPr lang="en-GB"/>
              <a:t> Limited flexibility and higher switching costs.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Example</a:t>
            </a:r>
            <a:r>
              <a:rPr lang="en-GB"/>
              <a:t>: AWS Lambda’s proprietary functions can make it difficult to migrate to Azure Functions.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Mitigation Strategies: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Use open standards and interoperable services.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Implement multi-cloud strategies to avoid dependence on a single vendor.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Q1 </a:t>
            </a:r>
            <a:r>
              <a:rPr lang="en-GB"/>
              <a:t>Answer</a:t>
            </a:r>
            <a:endParaRPr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What is the primary characteristic of serverless computing?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AutoNum type="arabicPeriod"/>
            </a:pPr>
            <a:r>
              <a:rPr lang="en-GB"/>
              <a:t>No servers are used at 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AutoNum type="arabicPeriod"/>
            </a:pPr>
            <a:r>
              <a:rPr lang="en-GB"/>
              <a:t>Developers manage the infrastructure manually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AutoNum type="arabicPeriod"/>
            </a:pPr>
            <a:r>
              <a:rPr lang="en-GB"/>
              <a:t>Automatic scaling and event-driven execution </a:t>
            </a:r>
            <a:r>
              <a:rPr i="1" lang="en-GB"/>
              <a:t>(Correct)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AutoNum type="arabicPeriod"/>
            </a:pPr>
            <a:r>
              <a:rPr lang="en-GB"/>
              <a:t>It only supports AWS services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AWS Lambda?</a:t>
            </a:r>
            <a:endParaRPr/>
          </a:p>
        </p:txBody>
      </p:sp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311700" y="1266325"/>
            <a:ext cx="5522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AWS Lambda is a compute service that runs code without provisioning or managing servers.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Functions execute automatically in response to events. (like image upload)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Supported languages include Python, Node.js, Java, Go, Ruby, and C#.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873aeaff964949db">
            <a:alphaModFix/>
          </a:blip>
          <a:stretch>
            <a:fillRect/>
          </a:stretch>
        </p:blipFill>
        <p:spPr>
          <a:xfrm>
            <a:off x="6395900" y="1353550"/>
            <a:ext cx="2436399" cy="243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ac9ac760f1be474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178" name="Google Shape;178;p25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AWS Lambda runs code in response to: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9" name="Google Shape;179;p25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bd43bc9e881c4ba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f01c8bd8c0e6474f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82" name="Google Shape;182;p25">
            <a:hlinkClick r:id="rcId2595b3c2572c42ca"/>
          </p:cNvPr>
          <p:cNvPicPr preferRelativeResize="0"/>
          <p:nvPr/>
        </p:nvPicPr>
        <p:blipFill>
          <a:blip r:embed="R42459d9cac9c46a0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183" name="Google Shape;183;p25">
            <a:hlinkClick r:id="rcId0dd2a39baeaf4dcf"/>
          </p:cNvPr>
          <p:cNvPicPr preferRelativeResize="0"/>
          <p:nvPr/>
        </p:nvPicPr>
        <p:blipFill>
          <a:blip r:embed="R174816855f9b4b8a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AWS Lambda Works</a:t>
            </a:r>
            <a:endParaRPr/>
          </a:p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GB"/>
              <a:t>Developer writes a function and deploys it.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GB"/>
              <a:t>An event (such as an API call, S3 file upload) triggers the function.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GB"/>
              <a:t>Lambda executes the function in </a:t>
            </a:r>
            <a:r>
              <a:rPr b="1" lang="en-GB"/>
              <a:t>an isolated environment</a:t>
            </a:r>
            <a:r>
              <a:rPr lang="en-GB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GB"/>
              <a:t>The function runs and then scales automatically based on demand.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3a09e7721d5c470f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196" name="Google Shape;196;p27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Which service can trigger AWS Lambda?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7" name="Google Shape;197;p27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27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4e82c4361f7d4d4c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13917d3ab7a843a3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200" name="Google Shape;200;p27">
            <a:hlinkClick r:id="rcId4a16c237d7814763"/>
          </p:cNvPr>
          <p:cNvPicPr preferRelativeResize="0"/>
          <p:nvPr/>
        </p:nvPicPr>
        <p:blipFill>
          <a:blip r:embed="R52c141dc528f480f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201" name="Google Shape;201;p27">
            <a:hlinkClick r:id="rcId46bdadb1efba4e12"/>
          </p:cNvPr>
          <p:cNvPicPr preferRelativeResize="0"/>
          <p:nvPr/>
        </p:nvPicPr>
        <p:blipFill>
          <a:blip r:embed="R5eb9f5045c5a4318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AWS Lambda Use Cases</a:t>
            </a:r>
            <a:endParaRPr/>
          </a:p>
        </p:txBody>
      </p:sp>
      <p:sp>
        <p:nvSpPr>
          <p:cNvPr id="207" name="Google Shape;207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Real-time file processing (e.g., image or video uploads)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Data transformation and ETL (Extract, transform, and load) workflows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Backend for web and mobile applications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IoT backends and automated backups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29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edcaee54d9854dac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214" name="Google Shape;214;p29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Which is NOT a common use case for AWS Lambda?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d3cfa7c17e38405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0af5d0605816485c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218" name="Google Shape;218;p29">
            <a:hlinkClick r:id="rcId2f18c459fd024735"/>
          </p:cNvPr>
          <p:cNvPicPr preferRelativeResize="0"/>
          <p:nvPr/>
        </p:nvPicPr>
        <p:blipFill>
          <a:blip r:embed="R25f194386522466d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219" name="Google Shape;219;p29">
            <a:hlinkClick r:id="rcId5002b3e7aeaf4411"/>
          </p:cNvPr>
          <p:cNvPicPr preferRelativeResize="0"/>
          <p:nvPr/>
        </p:nvPicPr>
        <p:blipFill>
          <a:blip r:embed="Rb508d53582de4023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Serverless Architecture with AWS Lambda</a:t>
            </a:r>
            <a:endParaRPr/>
          </a:p>
        </p:txBody>
      </p:sp>
      <p:sp>
        <p:nvSpPr>
          <p:cNvPr id="225" name="Google Shape;225;p30"/>
          <p:cNvSpPr txBox="1"/>
          <p:nvPr>
            <p:ph idx="1" type="body"/>
          </p:nvPr>
        </p:nvSpPr>
        <p:spPr>
          <a:xfrm>
            <a:off x="311700" y="1266325"/>
            <a:ext cx="4066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AWS Lambda integrates with API Gateway for RESTful APIs.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DynamoDB for data storage.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Amazon S3 for object storage.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Amazon SNS for notifications.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de8680ecc17e463b">
            <a:alphaModFix/>
          </a:blip>
          <a:stretch>
            <a:fillRect/>
          </a:stretch>
        </p:blipFill>
        <p:spPr>
          <a:xfrm>
            <a:off x="4245625" y="1304825"/>
            <a:ext cx="4745976" cy="321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Google Shape;232;p31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97a108999ce64f8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233" name="Google Shape;233;p31">
            <a:hlinkClick r:id="rcIdfe3c6215b1b04a61"/>
          </p:cNvPr>
          <p:cNvPicPr preferRelativeResize="0"/>
          <p:nvPr/>
        </p:nvPicPr>
        <p:blipFill>
          <a:blip r:embed="R0ca0e49f227a4588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234" name="Google Shape;234;p31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Which service is commonly used with AWS Lambda for data storage?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5" name="Google Shape;235;p31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337efd27ef254d0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6edd0a858f58451c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238" name="Google Shape;238;p31">
            <a:hlinkClick r:id="rcIdeb75865370634164"/>
          </p:cNvPr>
          <p:cNvPicPr preferRelativeResize="0"/>
          <p:nvPr/>
        </p:nvPicPr>
        <p:blipFill>
          <a:blip r:embed="Rf3b43ac3972d46b5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AWS Lambda Pricing</a:t>
            </a:r>
            <a:endParaRPr/>
          </a:p>
        </p:txBody>
      </p:sp>
      <p:sp>
        <p:nvSpPr>
          <p:cNvPr id="244" name="Google Shape;244;p32"/>
          <p:cNvSpPr txBox="1"/>
          <p:nvPr>
            <p:ph idx="1" type="body"/>
          </p:nvPr>
        </p:nvSpPr>
        <p:spPr>
          <a:xfrm>
            <a:off x="311700" y="1266325"/>
            <a:ext cx="5295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Pricing is based on the number of requests and duration of code execution.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First 1M requests per month are free.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Duration is calculated from code execution start to end.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32"/>
          <p:cNvPicPr preferRelativeResize="0"/>
          <p:nvPr/>
        </p:nvPicPr>
        <p:blipFill>
          <a:blip r:embed="R4164e36f0f094617">
            <a:alphaModFix/>
          </a:blip>
          <a:stretch>
            <a:fillRect/>
          </a:stretch>
        </p:blipFill>
        <p:spPr>
          <a:xfrm>
            <a:off x="5759100" y="1266325"/>
            <a:ext cx="3302450" cy="22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</a:t>
            </a:r>
            <a:r>
              <a:rPr lang="en-GB"/>
              <a:t>Downtime and Availability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Definition</a:t>
            </a:r>
            <a:r>
              <a:rPr lang="en-GB"/>
              <a:t>: Periods when cloud services are unavailable, leading to disruptions in business operations.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Real-World Example</a:t>
            </a:r>
            <a:r>
              <a:rPr lang="en-GB"/>
              <a:t>: AWS outage in 2020 impacted major platforms like Netflix, Slack, and Twitch.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Mitigation Strategies: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Utilize multiple availability zones or regions.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Implement failover and disaster recovery solutions.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Service Level Agreements (SLAs) to ensure uptime guarantees.</a:t>
            </a:r>
            <a:endParaRPr/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3"/>
          <p:cNvPicPr preferRelativeResize="0"/>
          <p:nvPr/>
        </p:nvPicPr>
        <p:blipFill>
          <a:blip r:embed="R0dfb92751750472f">
            <a:alphaModFix/>
          </a:blip>
          <a:stretch>
            <a:fillRect/>
          </a:stretch>
        </p:blipFill>
        <p:spPr>
          <a:xfrm>
            <a:off x="359734" y="0"/>
            <a:ext cx="842453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34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1daafa5db84e418c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259" name="Google Shape;259;p34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AWS Lambda pricing depends on: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0" name="Google Shape;260;p34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34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9b51abee52cd408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62" name="Google Shape;262;p34"/>
          <p:cNvPicPr preferRelativeResize="0"/>
          <p:nvPr/>
        </p:nvPicPr>
        <p:blipFill>
          <a:blip r:embed="Rb909463cb4ad4c0c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263" name="Google Shape;263;p34">
            <a:hlinkClick r:id="rcId83570812e7bc4930"/>
          </p:cNvPr>
          <p:cNvPicPr preferRelativeResize="0"/>
          <p:nvPr/>
        </p:nvPicPr>
        <p:blipFill>
          <a:blip r:embed="R3c97de0c44264910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264" name="Google Shape;264;p34">
            <a:hlinkClick r:id="rcId6e409575472149a3"/>
          </p:cNvPr>
          <p:cNvPicPr preferRelativeResize="0"/>
          <p:nvPr/>
        </p:nvPicPr>
        <p:blipFill>
          <a:blip r:embed="R372e05532b4d4e98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 Questions (Scenario-Based)</a:t>
            </a:r>
            <a:endParaRPr/>
          </a:p>
        </p:txBody>
      </p:sp>
      <p:sp>
        <p:nvSpPr>
          <p:cNvPr id="270" name="Google Shape;270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 company wants to build a serverless image processing pipeline that automatically resizes images when uploaded to an S3 bucket. Which AWS services should they use, and why?</a:t>
            </a:r>
            <a:br>
              <a:rPr lang="en-GB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 Questions (Scenario-Based)</a:t>
            </a:r>
            <a:endParaRPr/>
          </a:p>
        </p:txBody>
      </p:sp>
      <p:sp>
        <p:nvSpPr>
          <p:cNvPr id="276" name="Google Shape;276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 company wants to build a serverless image processing pipeline that automatically resizes images when uploaded to an S3 bucket. Which AWS services should they use, and why?</a:t>
            </a:r>
            <a:br>
              <a:rPr lang="en-GB"/>
            </a:br>
            <a:br>
              <a:rPr lang="en-GB"/>
            </a:br>
            <a:r>
              <a:rPr lang="en-GB"/>
              <a:t>They should use Amazon S3 for file storage and AWS Lambda to process and resize images when a new file is uploaded. Lambda can be triggered by S3 events, enabling real-time processing without server management</a:t>
            </a:r>
            <a:br>
              <a:rPr lang="en-GB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Q2</a:t>
            </a:r>
            <a:endParaRPr/>
          </a:p>
        </p:txBody>
      </p:sp>
      <p:sp>
        <p:nvSpPr>
          <p:cNvPr id="282" name="Google Shape;282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Your team is developing a mobile application that needs a serverless backend for user authentication, data storage, and sending notifications. Recommend AWS services to fulfill these requirements.</a:t>
            </a:r>
            <a:endParaRPr/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Q2</a:t>
            </a:r>
            <a:endParaRPr/>
          </a:p>
        </p:txBody>
      </p:sp>
      <p:sp>
        <p:nvSpPr>
          <p:cNvPr id="288" name="Google Shape;288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team is developing a mobile application that needs a serverless backend for user authentication, data storage, and sending notifications. Recommend AWS services to fulfill these requirements.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AWS Lambda for backend logic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Amazon DynamoDB for data storage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Amazon Cognito for user authentication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Amazon SNS for sending notifications</a:t>
            </a:r>
            <a:endParaRPr/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Q3</a:t>
            </a:r>
            <a:endParaRPr/>
          </a:p>
        </p:txBody>
      </p:sp>
      <p:sp>
        <p:nvSpPr>
          <p:cNvPr id="294" name="Google Shape;294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A client wants a cost-effective solution that sends customized emails to users based on new entries in a database. What serverless approach would you recommend?</a:t>
            </a:r>
            <a:endParaRPr/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Q3</a:t>
            </a:r>
            <a:endParaRPr/>
          </a:p>
        </p:txBody>
      </p:sp>
      <p:sp>
        <p:nvSpPr>
          <p:cNvPr id="300" name="Google Shape;300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client wants a cost-effective solution that sends customized emails to users based on new entries in a database. What serverless approach would you recommend?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Amazon DynamoDB for database entries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AWS Lambda triggered by database changes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Amazon SES (Simple Email Service) for sending customized emails</a:t>
            </a:r>
            <a:endParaRPr/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41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7969e583bfb643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307" name="Google Shape;307;p41">
            <a:hlinkClick r:id="rcIdd55b6f45a1c9452a"/>
          </p:cNvPr>
          <p:cNvPicPr preferRelativeResize="0"/>
          <p:nvPr/>
        </p:nvPicPr>
        <p:blipFill>
          <a:blip r:embed="R4268fa0738384b3f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308" name="Google Shape;308;p41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Audience Q&amp;A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9" name="Google Shape;309;p41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" name="Google Shape;310;p41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1ff567530e3b4d7c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11" name="Google Shape;311;p41"/>
          <p:cNvPicPr preferRelativeResize="0"/>
          <p:nvPr/>
        </p:nvPicPr>
        <p:blipFill>
          <a:blip r:embed="R427403572a8648d9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312" name="Google Shape;312;p41">
            <a:hlinkClick r:id="rcId8f972afc9cb340bc"/>
          </p:cNvPr>
          <p:cNvPicPr preferRelativeResize="0"/>
          <p:nvPr/>
        </p:nvPicPr>
        <p:blipFill>
          <a:blip r:embed="R3f77c89ab11741a5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3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69d8d7a1c615473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68" name="Google Shape;68;p13">
            <a:hlinkClick r:id="rcId72d1f83584034ffa"/>
          </p:cNvPr>
          <p:cNvPicPr preferRelativeResize="0"/>
          <p:nvPr/>
        </p:nvPicPr>
        <p:blipFill>
          <a:blip r:embed="Rad14725855644e96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69" name="Google Shape;69;p13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Join at slido.com</a:t>
            </a:r>
            <a:b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#4345678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b023cb54362d483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11256efec0074277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73" name="Google Shape;73;p13">
            <a:hlinkClick r:id="rcId33d6629edbc14689"/>
          </p:cNvPr>
          <p:cNvPicPr preferRelativeResize="0"/>
          <p:nvPr/>
        </p:nvPicPr>
        <p:blipFill>
          <a:blip r:embed="R28a37aadde26402a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</a:t>
            </a:r>
            <a:r>
              <a:rPr lang="en-GB"/>
              <a:t>Data Privacy and Security Risks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Key Issues: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Unauthorized access to sensitive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breaches due to misconfigured storage (e.g., S3 buckets).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Insider threats and vulnerabilities in multi-tenant environments.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Mitigation Strategies: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Implement robust encryption for data at rest and in transit.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multi-factor authentication (MFA) and Identity and Access Management (IAM).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Regularly audit and monitor for unusual activities.</a:t>
            </a:r>
            <a:endParaRPr/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31133bca616f490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80" name="Google Shape;80;p14">
            <a:hlinkClick r:id="rcId1ce6ac11c21d425e"/>
          </p:cNvPr>
          <p:cNvPicPr preferRelativeResize="0"/>
          <p:nvPr/>
        </p:nvPicPr>
        <p:blipFill>
          <a:blip r:embed="R4120740baf6c4cfb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81" name="Google Shape;81;p14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What are the use case of serverless computing?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0fe50dac279746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2669b4d400234edd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85" name="Google Shape;85;p14">
            <a:hlinkClick r:id="rcId33639a6e2ce74782"/>
          </p:cNvPr>
          <p:cNvPicPr preferRelativeResize="0"/>
          <p:nvPr/>
        </p:nvPicPr>
        <p:blipFill>
          <a:blip r:embed="R21502f1710bb425b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ctrTitle"/>
          </p:nvPr>
        </p:nvSpPr>
        <p:spPr>
          <a:xfrm>
            <a:off x="1004150" y="1337329"/>
            <a:ext cx="7136700" cy="143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160"/>
              <a:t>Monitoring &amp; Logging in AWS (CloudWatch, CloudTrail, Logging)</a:t>
            </a:r>
            <a:endParaRPr sz="4160"/>
          </a:p>
        </p:txBody>
      </p:sp>
      <p:sp>
        <p:nvSpPr>
          <p:cNvPr id="91" name="Google Shape;91;p15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</a:t>
            </a:r>
            <a:r>
              <a:rPr lang="en-GB"/>
              <a:t>nderstanding application behavior and performance</a:t>
            </a:r>
            <a:endParaRPr/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AWS CloudFormation</a:t>
            </a:r>
            <a:endParaRPr/>
          </a:p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311700" y="1266325"/>
            <a:ext cx="5161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AWS CloudFormation allows you to model and provision AWS resources using Infrastructure as Code (IaC).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Automates the creation and management of AWS resources.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Supports YAML and JSON templates.</a:t>
            </a:r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3118bd4bb39e45d7">
            <a:alphaModFix/>
          </a:blip>
          <a:stretch>
            <a:fillRect/>
          </a:stretch>
        </p:blipFill>
        <p:spPr>
          <a:xfrm>
            <a:off x="5625600" y="1304825"/>
            <a:ext cx="3366001" cy="336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ccc78c8e6a5043f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105" name="Google Shape;105;p17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What is the primary purpose of AWS CloudFormation?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d6e952c4aa5f430d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6759af783040466d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09" name="Google Shape;109;p17">
            <a:hlinkClick r:id="rcIdd3b3035adf3b4ea8"/>
          </p:cNvPr>
          <p:cNvPicPr preferRelativeResize="0"/>
          <p:nvPr/>
        </p:nvPicPr>
        <p:blipFill>
          <a:blip r:embed="R9562b26736ef4acd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110" name="Google Shape;110;p17">
            <a:hlinkClick r:id="rcId2ff774ca1b014697"/>
          </p:cNvPr>
          <p:cNvPicPr preferRelativeResize="0"/>
          <p:nvPr/>
        </p:nvPicPr>
        <p:blipFill>
          <a:blip r:embed="R2251575b370644be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Features of AWS CloudFormation</a:t>
            </a:r>
            <a:endParaRPr/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Template-driven resource management.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Supports rollback on failure.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Stack creation, update, and deletion.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Integrates with CI/CD pipelines.</a:t>
            </a:r>
            <a:endParaRPr/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a0226c9925b24a4b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123" name="Google Shape;123;p19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Which feature allows AWS CloudFormation to revert changes when stack creation fails?</a:t>
            </a:r>
            <a:endParaRPr b="1" sz="30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40d749b049ee4ec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4b73cc61e0dd4d3c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27" name="Google Shape;127;p19">
            <a:hlinkClick r:id="rcId2e578723efdc4da9"/>
          </p:cNvPr>
          <p:cNvPicPr preferRelativeResize="0"/>
          <p:nvPr/>
        </p:nvPicPr>
        <p:blipFill>
          <a:blip r:embed="R33f622551eec4e11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128" name="Google Shape;128;p19">
            <a:hlinkClick r:id="rcId1f8b6ad9b9f14c61"/>
          </p:cNvPr>
          <p:cNvPicPr preferRelativeResize="0"/>
          <p:nvPr/>
        </p:nvPicPr>
        <p:blipFill>
          <a:blip r:embed="Rc6c7277253734ff1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CloudFormation Stacks and Templates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Stack</a:t>
            </a:r>
            <a:r>
              <a:rPr lang="en-GB"/>
              <a:t>: Collection of AWS resources managed as a single unit.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Template</a:t>
            </a:r>
            <a:r>
              <a:rPr lang="en-GB"/>
              <a:t>: JSON or YAML file defining AWS resources and configurations.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Parameters, resources, mappings, outputs, and conditions are key template components.</a:t>
            </a:r>
            <a:endParaRPr/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dcecdef109a240e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141" name="Google Shape;141;p21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What is an AWS CloudFormation stack?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9e4f95f6ac834f6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5aae245b3f294c9f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45" name="Google Shape;145;p21">
            <a:hlinkClick r:id="rcId2e7647ad3c05400a"/>
          </p:cNvPr>
          <p:cNvPicPr preferRelativeResize="0"/>
          <p:nvPr/>
        </p:nvPicPr>
        <p:blipFill>
          <a:blip r:embed="Rc31aad99ce9142b9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146" name="Google Shape;146;p21">
            <a:hlinkClick r:id="rcIdc37f605f77734475"/>
          </p:cNvPr>
          <p:cNvPicPr preferRelativeResize="0"/>
          <p:nvPr/>
        </p:nvPicPr>
        <p:blipFill>
          <a:blip r:embed="Rb0e960d010904ec5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Monitoring &amp; Logging in AWS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11700" y="1266325"/>
            <a:ext cx="6177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Monitoring and logging are essential for understanding application behavior and performance in the cloud.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AWS provides services like CloudWatch, CloudTrail, and various logging options for complete visibility.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849ff31da9b84960">
            <a:alphaModFix/>
          </a:blip>
          <a:stretch>
            <a:fillRect/>
          </a:stretch>
        </p:blipFill>
        <p:spPr>
          <a:xfrm>
            <a:off x="7082700" y="2747750"/>
            <a:ext cx="1552200" cy="150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0c24c4634cd0465b">
            <a:alphaModFix/>
          </a:blip>
          <a:stretch>
            <a:fillRect/>
          </a:stretch>
        </p:blipFill>
        <p:spPr>
          <a:xfrm>
            <a:off x="7082700" y="1013500"/>
            <a:ext cx="1552200" cy="15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560aeed1d385469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161" name="Google Shape;161;p23">
            <a:hlinkClick r:id="rcId50e1c0054fe448fa"/>
          </p:cNvPr>
          <p:cNvPicPr preferRelativeResize="0"/>
          <p:nvPr/>
        </p:nvPicPr>
        <p:blipFill>
          <a:blip r:embed="R36d897481ca5453a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162" name="Google Shape;162;p23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Which AWS services are primarily used for monitoring and logging?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3" name="Google Shape;163;p23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cdab56253b72400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be3dbf78dfe94b64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66" name="Google Shape;166;p23">
            <a:hlinkClick r:id="rcId88a1e62c3c714346"/>
          </p:cNvPr>
          <p:cNvPicPr preferRelativeResize="0"/>
          <p:nvPr/>
        </p:nvPicPr>
        <p:blipFill>
          <a:blip r:embed="Rf2298b763f5b4fb9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 </a:t>
            </a:r>
            <a:r>
              <a:rPr lang="en-GB"/>
              <a:t>Compliance and Regulatory Challenges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Overview</a:t>
            </a:r>
            <a:r>
              <a:rPr lang="en-GB"/>
              <a:t>: Ensuring cloud services comply with legal regulations like GDPR, HIPAA, and PCI-DSS.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Challenges</a:t>
            </a:r>
            <a:r>
              <a:rPr lang="en-GB"/>
              <a:t>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sovereignty: Where data is stored and processed.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Meeting industry-specific compliance requirements.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Mitigation Strategies: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Choose cloud providers that offer compliance certifications.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Understand the shared responsibility model for cloud compliance.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Amazon CloudWatch</a:t>
            </a:r>
            <a:endParaRPr/>
          </a:p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CloudWatch provides </a:t>
            </a:r>
            <a:r>
              <a:rPr b="1" lang="en-GB"/>
              <a:t>monitoring for AWS resources and applications.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Key features:</a:t>
            </a:r>
            <a:r>
              <a:rPr lang="en-GB"/>
              <a:t> metrics collection, logs, dashboards, and alarms.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Enables real-time observability and operational insights.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cbf64537e5bd47f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179" name="Google Shape;179;p25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What is a key feature of Amazon CloudWatch?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43b5ebcdc59d4dcd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442f95be1ee94b2f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83" name="Google Shape;183;p25">
            <a:hlinkClick r:id="rcIdd1a6991bf82c4178"/>
          </p:cNvPr>
          <p:cNvPicPr preferRelativeResize="0"/>
          <p:nvPr/>
        </p:nvPicPr>
        <p:blipFill>
          <a:blip r:embed="Rc6144b7143f74472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184" name="Google Shape;184;p25">
            <a:hlinkClick r:id="rcId5c63f909932346d5"/>
          </p:cNvPr>
          <p:cNvPicPr preferRelativeResize="0"/>
          <p:nvPr/>
        </p:nvPicPr>
        <p:blipFill>
          <a:blip r:embed="R444d8223da9549e2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0ba5ef1f50614752">
            <a:alphaModFix/>
          </a:blip>
          <a:stretch>
            <a:fillRect/>
          </a:stretch>
        </p:blipFill>
        <p:spPr>
          <a:xfrm>
            <a:off x="1166813" y="200025"/>
            <a:ext cx="6810375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CloudWatch Logs and Metrics</a:t>
            </a:r>
            <a:endParaRPr/>
          </a:p>
        </p:txBody>
      </p:sp>
      <p:sp>
        <p:nvSpPr>
          <p:cNvPr id="197" name="Google Shape;197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CloudWatch Logs: </a:t>
            </a:r>
            <a:r>
              <a:rPr lang="en-GB"/>
              <a:t>Store, monitor, and access log files from AWS services and applications.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CloudWatch Metrics:</a:t>
            </a:r>
            <a:r>
              <a:rPr lang="en-GB"/>
              <a:t> Provide performance data for AWS resources.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Supports real-time application and infrastructure insights.</a:t>
            </a:r>
            <a:endParaRPr/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8e4475d9822d440c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204" name="Google Shape;204;p28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Which component of CloudWatch stores log files?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5020d4eebc5c47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e39a7f2228d942fc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208" name="Google Shape;208;p28">
            <a:hlinkClick r:id="rcId0b3986d297574046"/>
          </p:cNvPr>
          <p:cNvPicPr preferRelativeResize="0"/>
          <p:nvPr/>
        </p:nvPicPr>
        <p:blipFill>
          <a:blip r:embed="R06a5150163fe4e2f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209" name="Google Shape;209;p28">
            <a:hlinkClick r:id="rcId24178727277d4674"/>
          </p:cNvPr>
          <p:cNvPicPr preferRelativeResize="0"/>
          <p:nvPr/>
        </p:nvPicPr>
        <p:blipFill>
          <a:blip r:embed="R96feb8e7fcee4efe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AWS CloudTrail</a:t>
            </a:r>
            <a:endParaRPr/>
          </a:p>
        </p:txBody>
      </p:sp>
      <p:sp>
        <p:nvSpPr>
          <p:cNvPr id="215" name="Google Shape;215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CloudTrail records AWS API calls for account activity.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Provides event history for auditing and compliance.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Integrates with CloudWatch for real-time monitoring.</a:t>
            </a:r>
            <a:endParaRPr/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30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0d775c056284493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222" name="Google Shape;222;p30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Which AWS service records API call history for auditing purposes?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3" name="Google Shape;223;p30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996292afdae84cfa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4fa59ae988ca4b3d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226" name="Google Shape;226;p30">
            <a:hlinkClick r:id="rcId42bbd9c4cf994ca4"/>
          </p:cNvPr>
          <p:cNvPicPr preferRelativeResize="0"/>
          <p:nvPr/>
        </p:nvPicPr>
        <p:blipFill>
          <a:blip r:embed="Ra87a0dcca25f409a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227" name="Google Shape;227;p30">
            <a:hlinkClick r:id="rcIdb157554f8d824b57"/>
          </p:cNvPr>
          <p:cNvPicPr preferRelativeResize="0"/>
          <p:nvPr/>
        </p:nvPicPr>
        <p:blipFill>
          <a:blip r:embed="R51526093b78b4a8f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CloudTrail Event Categories</a:t>
            </a:r>
            <a:endParaRPr/>
          </a:p>
        </p:txBody>
      </p:sp>
      <p:sp>
        <p:nvSpPr>
          <p:cNvPr id="233" name="Google Shape;233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Management Events:</a:t>
            </a:r>
            <a:r>
              <a:rPr lang="en-GB"/>
              <a:t> Track control plane operations (e.g., creating resources).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Data Events: </a:t>
            </a:r>
            <a:r>
              <a:rPr lang="en-GB"/>
              <a:t>Provide insights into data plane operations (e.g., S3 object access).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Insight Events: </a:t>
            </a:r>
            <a:r>
              <a:rPr lang="en-GB"/>
              <a:t>Detect unusual operational activities.</a:t>
            </a:r>
            <a:endParaRPr/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32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3c8745c610a2429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240" name="Google Shape;240;p32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Which CloudTrail event category tracks S3 object access?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1" name="Google Shape;241;p32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32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a4eefdf045d94b0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c239b055bf674a44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244" name="Google Shape;244;p32">
            <a:hlinkClick r:id="rcId3cbf77ec42e84ddf"/>
          </p:cNvPr>
          <p:cNvPicPr preferRelativeResize="0"/>
          <p:nvPr/>
        </p:nvPicPr>
        <p:blipFill>
          <a:blip r:embed="Rf28b0e75d1894b05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245" name="Google Shape;245;p32">
            <a:hlinkClick r:id="rcId8af287cadbe949e5"/>
          </p:cNvPr>
          <p:cNvPicPr preferRelativeResize="0"/>
          <p:nvPr/>
        </p:nvPicPr>
        <p:blipFill>
          <a:blip r:embed="R0261bd175cab4745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Logging Best Practices</a:t>
            </a:r>
            <a:endParaRPr/>
          </a:p>
        </p:txBody>
      </p:sp>
      <p:sp>
        <p:nvSpPr>
          <p:cNvPr id="251" name="Google Shape;251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Enable multi-region CloudTrail for comprehensive tracking.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Use CloudWatch Alarms to detect anomalies.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Centralize logs using S3 and analyze with AWS Athena.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Regularly review logs for security and operational health.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5. </a:t>
            </a:r>
            <a:r>
              <a:rPr lang="en-GB"/>
              <a:t>Performance and Latency Issues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Definition</a:t>
            </a:r>
            <a:r>
              <a:rPr lang="en-GB"/>
              <a:t>: Delays in data processing and delivery due to geographical distances and network limitations.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Impact</a:t>
            </a:r>
            <a:r>
              <a:rPr lang="en-GB"/>
              <a:t>: Affects user experience in latency-sensitive applications like video streaming and gaming.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Mitigation Strategies: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Content Delivery Networks (CDNs) to cache data closer to users.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Optimize application architecture for cloud environments.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34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f6366e9bbaad41e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258" name="Google Shape;258;p34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Which AWS service is commonly used to store centralized logs?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" name="Google Shape;259;p34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34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6b18419c41d040ec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e508d3f2aae24e41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262" name="Google Shape;262;p34">
            <a:hlinkClick r:id="rcIdbd89c54c26414ee9"/>
          </p:cNvPr>
          <p:cNvPicPr preferRelativeResize="0"/>
          <p:nvPr/>
        </p:nvPicPr>
        <p:blipFill>
          <a:blip r:embed="R48bfe7e261024d6f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263" name="Google Shape;263;p34">
            <a:hlinkClick r:id="rcIdb5daa12a17e444f0"/>
          </p:cNvPr>
          <p:cNvPicPr preferRelativeResize="0"/>
          <p:nvPr/>
        </p:nvPicPr>
        <p:blipFill>
          <a:blip r:embed="Ra8b3ba3a95a047ec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5"/>
          <p:cNvPicPr preferRelativeResize="0"/>
          <p:nvPr/>
        </p:nvPicPr>
        <p:blipFill>
          <a:blip r:embed="R1ed6cd0ae2994492">
            <a:alphaModFix/>
          </a:blip>
          <a:stretch>
            <a:fillRect/>
          </a:stretch>
        </p:blipFill>
        <p:spPr>
          <a:xfrm>
            <a:off x="328613" y="576263"/>
            <a:ext cx="8486775" cy="3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1:</a:t>
            </a:r>
            <a:endParaRPr/>
          </a:p>
        </p:txBody>
      </p:sp>
      <p:sp>
        <p:nvSpPr>
          <p:cNvPr id="276" name="Google Shape;276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A company wants to track all API activities across multiple AWS regions for security auditing. Which AWS service and configuration would you recommend?</a:t>
            </a:r>
            <a:endParaRPr/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1:</a:t>
            </a:r>
            <a:endParaRPr/>
          </a:p>
        </p:txBody>
      </p:sp>
      <p:sp>
        <p:nvSpPr>
          <p:cNvPr id="282" name="Google Shape;282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company wants to track all API activities across multiple AWS regions for security auditing. Which AWS service and configuration would you recommend?</a:t>
            </a:r>
            <a:br>
              <a:rPr lang="en-GB"/>
            </a:br>
            <a:br>
              <a:rPr lang="en-GB"/>
            </a:b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AWS CloudTrail with multi-region trails to record all API activities.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Store logs in Amazon S3 for durability and use AWS Athena for querying.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2:</a:t>
            </a:r>
            <a:endParaRPr/>
          </a:p>
        </p:txBody>
      </p:sp>
      <p:sp>
        <p:nvSpPr>
          <p:cNvPr id="288" name="Google Shape;288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Your application experiences performance issues during peak hours. How can you monitor and troubleshoot the root cause using AWS services?</a:t>
            </a:r>
            <a:br>
              <a:rPr lang="en-GB"/>
            </a:br>
            <a:br>
              <a:rPr lang="en-GB"/>
            </a:br>
            <a:endParaRPr/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2:</a:t>
            </a:r>
            <a:endParaRPr/>
          </a:p>
        </p:txBody>
      </p:sp>
      <p:sp>
        <p:nvSpPr>
          <p:cNvPr id="294" name="Google Shape;294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application experiences performance issues during peak hours. How can you monitor and troubleshoot the root cause using AWS services?</a:t>
            </a:r>
            <a:br>
              <a:rPr lang="en-GB"/>
            </a:br>
            <a:br>
              <a:rPr lang="en-GB"/>
            </a:b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Utilize Amazon CloudWatch to set up dashboards for real-time metrics.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Analyze CloudWatch Logs for application errors.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Set CloudWatch Alarms to trigger notifications for performance anomalies.</a:t>
            </a:r>
            <a:endParaRPr/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Q3</a:t>
            </a:r>
            <a:endParaRPr/>
          </a:p>
        </p:txBody>
      </p:sp>
      <p:sp>
        <p:nvSpPr>
          <p:cNvPr id="300" name="Google Shape;300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A client needs to detect unusual API activities that might indicate a security threat. What AWS service and feature would you suggest?</a:t>
            </a:r>
            <a:endParaRPr/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Q3</a:t>
            </a:r>
            <a:endParaRPr/>
          </a:p>
        </p:txBody>
      </p:sp>
      <p:sp>
        <p:nvSpPr>
          <p:cNvPr id="306" name="Google Shape;306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client needs to detect unusual API activities that might indicate a security threat. What AWS service and feature would you suggest?</a:t>
            </a:r>
            <a:br>
              <a:rPr lang="en-GB"/>
            </a:br>
            <a:br>
              <a:rPr lang="en-GB"/>
            </a:b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Recommend AWS CloudTrail Insights, which automatically detects unusual patterns in API activity.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Integrate with Amazon CloudWatch for real-time alerts.</a:t>
            </a:r>
            <a:endParaRPr/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42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a0e22182e8894f7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313" name="Google Shape;313;p42">
            <a:hlinkClick r:id="rcIdd2b177ec04a14f52"/>
          </p:cNvPr>
          <p:cNvPicPr preferRelativeResize="0"/>
          <p:nvPr/>
        </p:nvPicPr>
        <p:blipFill>
          <a:blip r:embed="R73338fad6a0745e0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314" name="Google Shape;314;p42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Audience Q&amp;A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5" name="Google Shape;315;p42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6" name="Google Shape;316;p42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20c80207f77d4b9d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17" name="Google Shape;317;p42"/>
          <p:cNvPicPr preferRelativeResize="0"/>
          <p:nvPr/>
        </p:nvPicPr>
        <p:blipFill>
          <a:blip r:embed="Raab1c4bb62e44aed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318" name="Google Shape;318;p42">
            <a:hlinkClick r:id="rcId527187a8272e423e"/>
          </p:cNvPr>
          <p:cNvPicPr preferRelativeResize="0"/>
          <p:nvPr/>
        </p:nvPicPr>
        <p:blipFill>
          <a:blip r:embed="Rff469cc2a04049ab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3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1b59d575171f4fb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68" name="Google Shape;68;p13">
            <a:hlinkClick r:id="rcId093e9612d3e344c6"/>
          </p:cNvPr>
          <p:cNvPicPr preferRelativeResize="0"/>
          <p:nvPr/>
        </p:nvPicPr>
        <p:blipFill>
          <a:blip r:embed="R3399a469ec994b5f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69" name="Google Shape;69;p13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Join at slido.com</a:t>
            </a:r>
            <a:b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#4178747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2114955a16cd43a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2e9b2ce04f1b44d4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73" name="Google Shape;73;p13">
            <a:hlinkClick r:id="rcId714650a148da43dd"/>
          </p:cNvPr>
          <p:cNvPicPr preferRelativeResize="0"/>
          <p:nvPr/>
        </p:nvPicPr>
        <p:blipFill>
          <a:blip r:embed="R9d22c85cb1b8475d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Server in </a:t>
            </a:r>
            <a:r>
              <a:rPr lang="en-GB"/>
              <a:t>Server Rack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93f7ff3eae6340a2">
            <a:alphaModFix/>
          </a:blip>
          <a:stretch>
            <a:fillRect/>
          </a:stretch>
        </p:blipFill>
        <p:spPr>
          <a:xfrm>
            <a:off x="1035925" y="1152425"/>
            <a:ext cx="7072152" cy="37821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6. </a:t>
            </a:r>
            <a:r>
              <a:rPr lang="en-GB"/>
              <a:t>Cost Management Challenges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Key Issues: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Unpredictable costs due to dynamic resource scaling.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Overspending on unused or underutilized resources.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Mitigation Strategies: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Implement cost monitoring tools like AWS Cost Explorer or Azure Cost Management.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reserved instances or savings plans for predictable workloads.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Regularly review and optimize resource allocation.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accad9cfd2284d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80" name="Google Shape;80;p14">
            <a:hlinkClick r:id="rcIdf767c8486b12432d"/>
          </p:cNvPr>
          <p:cNvPicPr preferRelativeResize="0"/>
          <p:nvPr/>
        </p:nvPicPr>
        <p:blipFill>
          <a:blip r:embed="R2eb8cc76b7ea4403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81" name="Google Shape;81;p14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What is Infrastructure as a Code (IaC)? Give an example.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7f789ce029284c3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f3461a82806941ce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85" name="Google Shape;85;p14">
            <a:hlinkClick r:id="rcIdc3a6d7f3e81348df"/>
          </p:cNvPr>
          <p:cNvPicPr preferRelativeResize="0"/>
          <p:nvPr/>
        </p:nvPicPr>
        <p:blipFill>
          <a:blip r:embed="R3cc61a988eb84d50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Quiz 3 Topics</a:t>
            </a:r>
            <a:endParaRPr/>
          </a:p>
        </p:txBody>
      </p:sp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22. AWS Security: KMS, WAF, and Shield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23. Capacity Planning &amp; Cloud Brokers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24. Service-Level Agreements (SLAs) in Cloud Computing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25. CI_CD_ Streamlining Software Delivery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26. Serverless Computing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27. IAC(Cloudformation), Monitoring &amp; Logging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16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547a9e4524de42c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98" name="Google Shape;98;p16">
            <a:hlinkClick r:id="rcIdc2ff8c3d03594370"/>
          </p:cNvPr>
          <p:cNvPicPr preferRelativeResize="0"/>
          <p:nvPr/>
        </p:nvPicPr>
        <p:blipFill>
          <a:blip r:embed="R810bffa20a06434b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99" name="Google Shape;99;p16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What is your Quiz 2 experience?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a4e499de6f8c40c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3a42bd7121aa4e2b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03" name="Google Shape;103;p16">
            <a:hlinkClick r:id="rcId34463133738a4ccf"/>
          </p:cNvPr>
          <p:cNvPicPr preferRelativeResize="0"/>
          <p:nvPr/>
        </p:nvPicPr>
        <p:blipFill>
          <a:blip r:embed="R33ea44f2ee994c4a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360"/>
              <a:t>AWS Budget and Cost Optimisation</a:t>
            </a:r>
            <a:endParaRPr sz="4360"/>
          </a:p>
        </p:txBody>
      </p:sp>
      <p:sp>
        <p:nvSpPr>
          <p:cNvPr id="109" name="Google Shape;109;p1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Cost Optimization &amp; Budgeting Tools - Pricing Calculator</a:t>
            </a:r>
            <a:endParaRPr/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Cost Optimization </a:t>
            </a:r>
            <a:r>
              <a:rPr lang="en-GB"/>
              <a:t>&amp; Budgeting Tools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11700" y="1266325"/>
            <a:ext cx="5971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Cost Optimization in AWS focuses on minimizing expenses while </a:t>
            </a:r>
            <a:r>
              <a:rPr b="1" lang="en-GB"/>
              <a:t>maintaining performance and security.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Key Factors: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Right-Sizing Resources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Choosing the Right Pricing Model (On-demand, Reserved Instances, Spot Instances)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Monitoring and Automation</a:t>
            </a: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14a4e7279bf64216">
            <a:alphaModFix/>
          </a:blip>
          <a:stretch>
            <a:fillRect/>
          </a:stretch>
        </p:blipFill>
        <p:spPr>
          <a:xfrm>
            <a:off x="6893550" y="1266325"/>
            <a:ext cx="1483550" cy="148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>
            <a:off x="6723000" y="3059150"/>
            <a:ext cx="193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6912325" y="3192875"/>
            <a:ext cx="224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6795325" y="2749875"/>
            <a:ext cx="168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AWS Budgets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79121e0d7b234bc8">
            <a:alphaModFix/>
          </a:blip>
          <a:stretch>
            <a:fillRect/>
          </a:stretch>
        </p:blipFill>
        <p:spPr>
          <a:xfrm>
            <a:off x="1352620" y="0"/>
            <a:ext cx="643876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f2f675504a3f4cc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133" name="Google Shape;133;p20">
            <a:hlinkClick r:id="rcId9660db9c32d94de6"/>
          </p:cNvPr>
          <p:cNvPicPr preferRelativeResize="0"/>
          <p:nvPr/>
        </p:nvPicPr>
        <p:blipFill>
          <a:blip r:embed="R2c55723131d44481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134" name="Google Shape;134;p20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Which of the following is NOT a key factor in AWS cost optimization?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2b71e160f5b341e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096f58f884b447db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38" name="Google Shape;138;p20">
            <a:hlinkClick r:id="rcId365abbeda137485a"/>
          </p:cNvPr>
          <p:cNvPicPr preferRelativeResize="0"/>
          <p:nvPr/>
        </p:nvPicPr>
        <p:blipFill>
          <a:blip r:embed="R618f1bbbea1b4683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AWS Pricing Models Overview</a:t>
            </a:r>
            <a:endParaRPr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169600" y="1324850"/>
            <a:ext cx="8715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On-Demand Instances: </a:t>
            </a:r>
            <a:r>
              <a:rPr lang="en-GB"/>
              <a:t>Pay-as-you-go.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Reserved Instances:</a:t>
            </a:r>
            <a:r>
              <a:rPr lang="en-GB"/>
              <a:t> 1 to 3-year commitment for discounted pricing.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Spot Instances: </a:t>
            </a:r>
            <a:r>
              <a:rPr lang="en-GB"/>
              <a:t>Up to 90% discount but can be interrupted.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Savings Plans: </a:t>
            </a:r>
            <a:r>
              <a:rPr lang="en-GB"/>
              <a:t>Flexible pricing for consistent usage.</a:t>
            </a:r>
            <a:endParaRPr/>
          </a:p>
        </p:txBody>
      </p:sp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28fd3a059f904df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151" name="Google Shape;151;p22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Which AWS pricing model provides the highest discount but with the risk of interruption?</a:t>
            </a:r>
            <a:endParaRPr b="1" sz="28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6fee9d13d712445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7a4c661f8b1947f5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55" name="Google Shape;155;p22">
            <a:hlinkClick r:id="rcId66ea90f6c17c456a"/>
          </p:cNvPr>
          <p:cNvPicPr preferRelativeResize="0"/>
          <p:nvPr/>
        </p:nvPicPr>
        <p:blipFill>
          <a:blip r:embed="R64a03dc5922b416d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156" name="Google Shape;156;p22">
            <a:hlinkClick r:id="rcId9f56b8ea04ad4682"/>
          </p:cNvPr>
          <p:cNvPicPr preferRelativeResize="0"/>
          <p:nvPr/>
        </p:nvPicPr>
        <p:blipFill>
          <a:blip r:embed="R2a60a1c2410d4370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AWS Pricing Calculator?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11700" y="1266325"/>
            <a:ext cx="5163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tool to estimate AWS service costs.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Helps in planning and forecasting.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Supports all major AWS services.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URL: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u="sng">
                <a:solidFill>
                  <a:schemeClr val="hlink"/>
                </a:solidFill>
                <a:hlinkClick r:id="rcIdcdb9c936bb4c4866"/>
              </a:rPr>
              <a:t>https://calculator.aws/</a:t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 rotWithShape="1">
          <a:blip r:embed="R9d1b7da3fe9c48b3">
            <a:alphaModFix/>
          </a:blip>
          <a:srcRect b="0" l="6041" r="55003" t="0"/>
          <a:stretch/>
        </p:blipFill>
        <p:spPr>
          <a:xfrm>
            <a:off x="5746950" y="1113125"/>
            <a:ext cx="2859776" cy="348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Real-World Case Study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Case</a:t>
            </a:r>
            <a:r>
              <a:rPr lang="en-GB"/>
              <a:t>: Capital One Data Breach (2019)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Incident</a:t>
            </a:r>
            <a:r>
              <a:rPr lang="en-GB"/>
              <a:t>: Misconfigured firewall exposed sensitive customer data on AWS.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Impact</a:t>
            </a:r>
            <a:r>
              <a:rPr lang="en-GB"/>
              <a:t>: Data breach affected over 100 million customers.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Lessons Learned: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Importance of proper configuration and continuous monitoring.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Need for comprehensive security policies in cloud environments.</a:t>
            </a:r>
            <a:endParaRPr/>
          </a:p>
        </p:txBody>
      </p:sp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 the QPS and Storage Requirement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 rotWithShape="1">
          <a:blip r:embed="R4d4bbb0ead5a4f12">
            <a:alphaModFix/>
          </a:blip>
          <a:srcRect b="60885" l="0" r="0" t="0"/>
          <a:stretch/>
        </p:blipFill>
        <p:spPr>
          <a:xfrm>
            <a:off x="0" y="1266325"/>
            <a:ext cx="9144002" cy="2891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Solution:</a:t>
            </a:r>
            <a:endParaRPr/>
          </a:p>
        </p:txBody>
      </p:sp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3ab1dc538f15440b">
            <a:alphaModFix/>
          </a:blip>
          <a:stretch>
            <a:fillRect/>
          </a:stretch>
        </p:blipFill>
        <p:spPr>
          <a:xfrm>
            <a:off x="1294500" y="1222575"/>
            <a:ext cx="6225174" cy="36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26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37e44a3c5344466a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184" name="Google Shape;184;p26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What is the primary purpose of AWS Pricing Calculator?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5" name="Google Shape;185;p26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2befcb1a95c242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6dd2fea8893541f7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88" name="Google Shape;188;p26">
            <a:hlinkClick r:id="rcIddeedd6e1bc6e405d"/>
          </p:cNvPr>
          <p:cNvPicPr preferRelativeResize="0"/>
          <p:nvPr/>
        </p:nvPicPr>
        <p:blipFill>
          <a:blip r:embed="Ra39e0d1236824983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189" name="Google Shape;189;p26">
            <a:hlinkClick r:id="rcId15d4edf7930f4694"/>
          </p:cNvPr>
          <p:cNvPicPr preferRelativeResize="0"/>
          <p:nvPr/>
        </p:nvPicPr>
        <p:blipFill>
          <a:blip r:embed="Ra355612f33ce4285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Features of AWS Pricing Calculator</a:t>
            </a:r>
            <a:endParaRPr/>
          </a:p>
        </p:txBody>
      </p:sp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Detailed Estimates:</a:t>
            </a:r>
            <a:r>
              <a:rPr lang="en-GB"/>
              <a:t> Resource-level cost breakdown.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Export and Share Estimates.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Customization:</a:t>
            </a:r>
            <a:r>
              <a:rPr lang="en-GB"/>
              <a:t> Customize pricing based on regions, storage, data transfer,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Savings Estimates:</a:t>
            </a:r>
            <a:r>
              <a:rPr lang="en-GB"/>
              <a:t> Compare On-Demand vs Reserved pricing.</a:t>
            </a:r>
            <a:endParaRPr/>
          </a:p>
        </p:txBody>
      </p:sp>
    </p:spTree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28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d7f81362bfa2441f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202" name="Google Shape;202;p28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Which of the following is NOT a feature of AWS Pricing Calculator?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" name="Google Shape;203;p28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1f3711431e484bfc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6f2ae21ecc7445a8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206" name="Google Shape;206;p28">
            <a:hlinkClick r:id="rcId6a42b902f37a4d00"/>
          </p:cNvPr>
          <p:cNvPicPr preferRelativeResize="0"/>
          <p:nvPr/>
        </p:nvPicPr>
        <p:blipFill>
          <a:blip r:embed="R2bb9c8d91398454c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207" name="Google Shape;207;p28">
            <a:hlinkClick r:id="rcId67a66eebe9cf4321"/>
          </p:cNvPr>
          <p:cNvPicPr preferRelativeResize="0"/>
          <p:nvPr/>
        </p:nvPicPr>
        <p:blipFill>
          <a:blip r:embed="Rcd4e0a8603e74510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AWS Pricing Calculator – Step-by-Step</a:t>
            </a:r>
            <a:endParaRPr/>
          </a:p>
        </p:txBody>
      </p:sp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Choose Services – Select EC2, S3, RDS,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Configure Requirements – Instance type, storage, region.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Estimate Costs – Check pricing breakdown.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Compare Pricing Models – On-demand vs Reserved.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Export &amp; Share Report.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30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3df71605a14141b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220" name="Google Shape;220;p30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Which is the first step when using AWS Pricing Calculator?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1" name="Google Shape;221;p30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30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f7fbb8173dfd405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1bb2797cd5034bce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224" name="Google Shape;224;p30">
            <a:hlinkClick r:id="rcId455cb32571e24f62"/>
          </p:cNvPr>
          <p:cNvPicPr preferRelativeResize="0"/>
          <p:nvPr/>
        </p:nvPicPr>
        <p:blipFill>
          <a:blip r:embed="R7591c18de0484302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225" name="Google Shape;225;p30">
            <a:hlinkClick r:id="rcIda4c165c5d4cc4245"/>
          </p:cNvPr>
          <p:cNvPicPr preferRelativeResize="0"/>
          <p:nvPr/>
        </p:nvPicPr>
        <p:blipFill>
          <a:blip r:embed="R34a0d61cd97348d4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AWS Budgets Tool</a:t>
            </a:r>
            <a:endParaRPr/>
          </a:p>
        </p:txBody>
      </p:sp>
      <p:sp>
        <p:nvSpPr>
          <p:cNvPr id="231" name="Google Shape;231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AWS Budgets?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Set custom cost and usage budgets.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Receive alerts via email or SNS.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Track actual vs forecasted spend.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Supports</a:t>
            </a:r>
            <a:r>
              <a:rPr lang="en-GB"/>
              <a:t>: Service, Linked Accounts, Tags.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 txBox="1"/>
          <p:nvPr>
            <p:ph type="title"/>
          </p:nvPr>
        </p:nvSpPr>
        <p:spPr>
          <a:xfrm>
            <a:off x="8698750" y="-262375"/>
            <a:ext cx="840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1"/>
          <p:cNvPicPr preferRelativeResize="0"/>
          <p:nvPr/>
        </p:nvPicPr>
        <p:blipFill>
          <a:blip r:embed="R4dafc960e22d4d10">
            <a:alphaModFix/>
          </a:blip>
          <a:stretch>
            <a:fillRect/>
          </a:stretch>
        </p:blipFill>
        <p:spPr>
          <a:xfrm>
            <a:off x="6893550" y="1266325"/>
            <a:ext cx="1483550" cy="148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1"/>
          <p:cNvSpPr txBox="1"/>
          <p:nvPr/>
        </p:nvSpPr>
        <p:spPr>
          <a:xfrm>
            <a:off x="6723000" y="3059150"/>
            <a:ext cx="193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31"/>
          <p:cNvSpPr txBox="1"/>
          <p:nvPr/>
        </p:nvSpPr>
        <p:spPr>
          <a:xfrm>
            <a:off x="6912325" y="3192875"/>
            <a:ext cx="224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6795325" y="2749875"/>
            <a:ext cx="168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AWS Budgets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f2cfb27b48d64327">
            <a:alphaModFix/>
          </a:blip>
          <a:stretch>
            <a:fillRect/>
          </a:stretch>
        </p:blipFill>
        <p:spPr>
          <a:xfrm>
            <a:off x="0" y="248603"/>
            <a:ext cx="9144000" cy="4646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7bbf58deccc74b07">
            <a:alphaModFix/>
          </a:blip>
          <a:stretch>
            <a:fillRect/>
          </a:stretch>
        </p:blipFill>
        <p:spPr>
          <a:xfrm>
            <a:off x="74183" y="0"/>
            <a:ext cx="899563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of Key Points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Cloud Challenges and Risks: Vendor lock-in, downtime, data privacy, compliance, and cost management.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Effective mitigation strategies include multi-cloud adoption, robust security measures, cost control, and using open standards.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Understanding and planning for these challenges are essential for successful cloud adoption.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34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f55338795bbd450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257" name="Google Shape;257;p34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What can AWS Budgets NOT alert you about?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" name="Google Shape;258;p34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34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121d0e43c8674d3b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60" name="Google Shape;260;p34"/>
          <p:cNvPicPr preferRelativeResize="0"/>
          <p:nvPr/>
        </p:nvPicPr>
        <p:blipFill>
          <a:blip r:embed="Rd45ceaa165904686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261" name="Google Shape;261;p34">
            <a:hlinkClick r:id="rcId572d04d2351b45aa"/>
          </p:cNvPr>
          <p:cNvPicPr preferRelativeResize="0"/>
          <p:nvPr/>
        </p:nvPicPr>
        <p:blipFill>
          <a:blip r:embed="R319803ea1f6a4a2d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262" name="Google Shape;262;p34">
            <a:hlinkClick r:id="rcId6d9b01282ff04534"/>
          </p:cNvPr>
          <p:cNvPicPr preferRelativeResize="0"/>
          <p:nvPr/>
        </p:nvPicPr>
        <p:blipFill>
          <a:blip r:embed="R90fb0d53e3f94956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AWS Cost Explorer</a:t>
            </a:r>
            <a:endParaRPr/>
          </a:p>
        </p:txBody>
      </p:sp>
      <p:sp>
        <p:nvSpPr>
          <p:cNvPr id="268" name="Google Shape;268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AWS Cost Explorer?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Visualize and analyze AWS spending.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Track spend trends over time.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Forecast future costs.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Granular Filtering: By service, linked account, region, etc.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36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15130aa7ab504c9c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275" name="Google Shape;275;p36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What does AWS Cost Explorer primarily help with?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6" name="Google Shape;276;p36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p36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c0fa9e6287fd45eb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78" name="Google Shape;278;p36"/>
          <p:cNvPicPr preferRelativeResize="0"/>
          <p:nvPr/>
        </p:nvPicPr>
        <p:blipFill>
          <a:blip r:embed="R28b65b56957e47bf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279" name="Google Shape;279;p36">
            <a:hlinkClick r:id="rcId6e21976b6a3a471f"/>
          </p:cNvPr>
          <p:cNvPicPr preferRelativeResize="0"/>
          <p:nvPr/>
        </p:nvPicPr>
        <p:blipFill>
          <a:blip r:embed="R716e1111a9404c75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280" name="Google Shape;280;p36">
            <a:hlinkClick r:id="rcId33beaae33b1c4384"/>
          </p:cNvPr>
          <p:cNvPicPr preferRelativeResize="0"/>
          <p:nvPr/>
        </p:nvPicPr>
        <p:blipFill>
          <a:blip r:embed="Ra9c0cc93261f4e02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Best Practices for Cost Optimization</a:t>
            </a:r>
            <a:endParaRPr/>
          </a:p>
        </p:txBody>
      </p:sp>
      <p:sp>
        <p:nvSpPr>
          <p:cNvPr id="286" name="Google Shape;286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Enable AWS Budgets &amp; Alerts.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Use Reserved &amp; Spot Instances when possible.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Right-size Instances &amp; Storage.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Use Auto Scaling.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Monitor with Cost Explorer.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38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667c78a2143644c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293" name="Google Shape;293;p38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Which of the following is NOT a cost optimization best practice?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4" name="Google Shape;294;p38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38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f42808b286fe498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6" name="Google Shape;296;p38"/>
          <p:cNvPicPr preferRelativeResize="0"/>
          <p:nvPr/>
        </p:nvPicPr>
        <p:blipFill>
          <a:blip r:embed="R4dbd6aba2cbf4761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297" name="Google Shape;297;p38">
            <a:hlinkClick r:id="rcId7612b0baf8ba4126"/>
          </p:cNvPr>
          <p:cNvPicPr preferRelativeResize="0"/>
          <p:nvPr/>
        </p:nvPicPr>
        <p:blipFill>
          <a:blip r:embed="Rec449366ba9147f2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298" name="Google Shape;298;p38">
            <a:hlinkClick r:id="rcId2db164f15a014d64"/>
          </p:cNvPr>
          <p:cNvPicPr preferRelativeResize="0"/>
          <p:nvPr/>
        </p:nvPicPr>
        <p:blipFill>
          <a:blip r:embed="R87ffda6fa66f46ea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 Life </a:t>
            </a:r>
            <a:r>
              <a:rPr lang="en-GB"/>
              <a:t>scenario</a:t>
            </a:r>
            <a:endParaRPr/>
          </a:p>
        </p:txBody>
      </p:sp>
      <p:sp>
        <p:nvSpPr>
          <p:cNvPr id="304" name="Google Shape;304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A startup is building a web application on AWS. Initially, they deployed all EC2 instances as On-Demand. Their monthly AWS bill is higher than expected. They want to reduce costs without compromising performance for predictable workloads.</a:t>
            </a:r>
            <a:endParaRPr/>
          </a:p>
        </p:txBody>
      </p:sp>
    </p:spTree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 Life </a:t>
            </a:r>
            <a:r>
              <a:rPr lang="en-GB"/>
              <a:t>scenario</a:t>
            </a:r>
            <a:endParaRPr/>
          </a:p>
        </p:txBody>
      </p:sp>
      <p:sp>
        <p:nvSpPr>
          <p:cNvPr id="310" name="Google Shape;310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startup is building a web application on AWS. Initially, they deployed all EC2 instances as On-Demand. Their monthly AWS bill is higher than expected. They want to reduce costs without compromising performance for predictable workloads.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Reserved Instances for predictable traffic.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Spot Instances for flexible or batch workloads.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Set up AWS Budgets for monthly cost alerts.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AWS Pricing Calculator to estimate and compare costs.</a:t>
            </a:r>
            <a:endParaRPr/>
          </a:p>
        </p:txBody>
      </p:sp>
    </p:spTree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 2</a:t>
            </a:r>
            <a:endParaRPr/>
          </a:p>
        </p:txBody>
      </p:sp>
      <p:sp>
        <p:nvSpPr>
          <p:cNvPr id="316" name="Google Shape;316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company has moved its internal CRM system to AWS. They want to predict their monthly cloud bill and monitor if spending exceeds 80% of their budget.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Question: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Which AWS tools should they use to estimate and monitor costs? Explain how these tools will help.</a:t>
            </a:r>
            <a:br>
              <a:rPr lang="en-GB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 2</a:t>
            </a:r>
            <a:endParaRPr/>
          </a:p>
        </p:txBody>
      </p:sp>
      <p:sp>
        <p:nvSpPr>
          <p:cNvPr id="322" name="Google Shape;322;p4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company has moved its internal CRM system to AWS. They want to predict their monthly cloud bill and monitor if spending exceeds 80% of their budget.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Question: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Which AWS tools should they use to estimate and monitor costs? Explain how these tools will help.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AWS Pricing Calculator to estimate costs based on their infrastructure.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AWS Budgets to set a monthly budget and get alerts when spending exceeds 80%.</a:t>
            </a:r>
            <a:endParaRPr/>
          </a:p>
        </p:txBody>
      </p:sp>
    </p:spTree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p43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4f572a377e9e449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329" name="Google Shape;329;p43">
            <a:hlinkClick r:id="rcId173e6407167344f5"/>
          </p:cNvPr>
          <p:cNvPicPr preferRelativeResize="0"/>
          <p:nvPr/>
        </p:nvPicPr>
        <p:blipFill>
          <a:blip r:embed="Rbbd47ebfebf6458e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330" name="Google Shape;330;p43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Audience Q&amp;A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1" name="Google Shape;331;p43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2" name="Google Shape;332;p43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5d7c4c4996514c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33" name="Google Shape;333;p43"/>
          <p:cNvPicPr preferRelativeResize="0"/>
          <p:nvPr/>
        </p:nvPicPr>
        <p:blipFill>
          <a:blip r:embed="Rb4ffb45b4b9543a9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334" name="Google Shape;334;p43">
            <a:hlinkClick r:id="rcIdaadde513891740df"/>
          </p:cNvPr>
          <p:cNvPicPr preferRelativeResize="0"/>
          <p:nvPr/>
        </p:nvPicPr>
        <p:blipFill>
          <a:blip r:embed="R2e79c23a46bf4c70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Class Preview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Next Topic: Cloud Service Models (IaaS, PaaS, SaaS)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Deep dive into infrastructure, platform, and software services.</a:t>
            </a:r>
            <a:endParaRPr/>
          </a:p>
        </p:txBody>
      </p:sp>
    </p:spTree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3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472f721c8a28440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68" name="Google Shape;68;p13">
            <a:hlinkClick r:id="rcId274d829c158f4507"/>
          </p:cNvPr>
          <p:cNvPicPr preferRelativeResize="0"/>
          <p:nvPr/>
        </p:nvPicPr>
        <p:blipFill>
          <a:blip r:embed="Rc644afc0e0ac4e09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69" name="Google Shape;69;p13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Join at slido.com</a:t>
            </a:r>
            <a:b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#2619759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926bf811070e47e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292bb4c35b484e86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73" name="Google Shape;73;p13">
            <a:hlinkClick r:id="rcId4ea8202818d54eb0"/>
          </p:cNvPr>
          <p:cNvPicPr preferRelativeResize="0"/>
          <p:nvPr/>
        </p:nvPicPr>
        <p:blipFill>
          <a:blip r:embed="R5ce214aad3774c9a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7b155b1c80134bb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80" name="Google Shape;80;p14">
            <a:hlinkClick r:id="rcId7e0840b8b2a443f9"/>
          </p:cNvPr>
          <p:cNvPicPr preferRelativeResize="0"/>
          <p:nvPr/>
        </p:nvPicPr>
        <p:blipFill>
          <a:blip r:embed="Rba0ecc84147845f8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81" name="Google Shape;81;p14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How can you prevent yourself from cloud over billing?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10a5e87bd3f7413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ffab6ada7c864215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85" name="Google Shape;85;p14">
            <a:hlinkClick r:id="rcId14870636f3ac4021"/>
          </p:cNvPr>
          <p:cNvPicPr preferRelativeResize="0"/>
          <p:nvPr/>
        </p:nvPicPr>
        <p:blipFill>
          <a:blip r:embed="R3619c8dffcc34ae4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5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c2d0fb16d5454c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92" name="Google Shape;92;p15">
            <a:hlinkClick r:id="rcId7a4d014507464a21"/>
          </p:cNvPr>
          <p:cNvPicPr preferRelativeResize="0"/>
          <p:nvPr/>
        </p:nvPicPr>
        <p:blipFill>
          <a:blip r:embed="Ra87fa459ba394a2b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93" name="Google Shape;93;p15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What is your first OS?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4520d39010bd418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f2ffae02dc1a4b50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97" name="Google Shape;97;p15">
            <a:hlinkClick r:id="rcId5079c547ddc846b8"/>
          </p:cNvPr>
          <p:cNvPicPr preferRelativeResize="0"/>
          <p:nvPr/>
        </p:nvPicPr>
        <p:blipFill>
          <a:blip r:embed="R03ca1454fb294a14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ctrTitle"/>
          </p:nvPr>
        </p:nvSpPr>
        <p:spPr>
          <a:xfrm>
            <a:off x="844200" y="1751775"/>
            <a:ext cx="74304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260"/>
              <a:t>Cloud Operating Systems and Servers</a:t>
            </a:r>
            <a:endParaRPr sz="4260"/>
          </a:p>
        </p:txBody>
      </p:sp>
      <p:sp>
        <p:nvSpPr>
          <p:cNvPr id="103" name="Google Shape;103;p16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42"/>
              <a:t>The way to manage hardware and software resources in a cloud environment</a:t>
            </a:r>
            <a:endParaRPr sz="2542"/>
          </a:p>
        </p:txBody>
      </p:sp>
    </p:spTree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Cloud Operating Systems</a:t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Cloud Operating System (Cloud OS) manages hardware and software resources in a cloud environment.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It acts as a platform for cloud applications to run.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Enables scalability, virtualization, and multi-tenancy.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Examples: OpenStack, Windows Azure, Google Cloud OS.</a:t>
            </a:r>
            <a:endParaRPr/>
          </a:p>
        </p:txBody>
      </p:sp>
    </p:spTree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f106b6dd7139455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116" name="Google Shape;116;p18">
            <a:hlinkClick r:id="rcId4358d48f68124fc0"/>
          </p:cNvPr>
          <p:cNvPicPr preferRelativeResize="0"/>
          <p:nvPr/>
        </p:nvPicPr>
        <p:blipFill>
          <a:blip r:embed="R172aca03264d47df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117" name="Google Shape;117;p18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Which of the following best defines a Cloud Operating System?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711ae015bd03428f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2c900018e99d46ee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21" name="Google Shape;121;p18">
            <a:hlinkClick r:id="rcId219611226d4e4f60"/>
          </p:cNvPr>
          <p:cNvPicPr preferRelativeResize="0"/>
          <p:nvPr/>
        </p:nvPicPr>
        <p:blipFill>
          <a:blip r:embed="Rc952c51164604ed4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Role of Cloud Operating System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Manages Virtual Machines (VMs): </a:t>
            </a:r>
            <a:r>
              <a:rPr lang="en-GB"/>
              <a:t>Provision, monitor, and destroy VMs.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Resource Management:</a:t>
            </a:r>
            <a:r>
              <a:rPr lang="en-GB"/>
              <a:t> Allocates CPU, memory, and storage dynamically.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User &amp; Access Management: </a:t>
            </a:r>
            <a:r>
              <a:rPr lang="en-GB"/>
              <a:t>Multi-user, multi-tenant support.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Scalability &amp; Elasticity:</a:t>
            </a:r>
            <a:r>
              <a:rPr lang="en-GB"/>
              <a:t> Supports automatic scaling.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Automation:</a:t>
            </a:r>
            <a:r>
              <a:rPr lang="en-GB"/>
              <a:t> </a:t>
            </a:r>
            <a:r>
              <a:rPr lang="en-GB"/>
              <a:t>Automated</a:t>
            </a:r>
            <a:r>
              <a:rPr lang="en-GB"/>
              <a:t> deployment, monitoring, and fault tolerance.</a:t>
            </a:r>
            <a:endParaRPr/>
          </a:p>
        </p:txBody>
      </p:sp>
    </p:spTree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ea86f87fba98432f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134" name="Google Shape;134;p20">
            <a:hlinkClick r:id="rcId1e93bfa8e1364e4e"/>
          </p:cNvPr>
          <p:cNvPicPr preferRelativeResize="0"/>
          <p:nvPr/>
        </p:nvPicPr>
        <p:blipFill>
          <a:blip r:embed="Rba9fc353ed564054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135" name="Google Shape;135;p20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Which of the following is NOT a key function of a Cloud OS?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385090b16bad4e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1cab8ccfc46f418f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39" name="Google Shape;139;p20">
            <a:hlinkClick r:id="rcIddd9ed36b0ceb4775"/>
          </p:cNvPr>
          <p:cNvPicPr preferRelativeResize="0"/>
          <p:nvPr/>
        </p:nvPicPr>
        <p:blipFill>
          <a:blip r:embed="Rf596ba1e18204508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Cloud Operating Systems</a:t>
            </a:r>
            <a:endParaRPr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Open Source Cloud OS</a:t>
            </a:r>
            <a:r>
              <a:rPr lang="en-GB"/>
              <a:t>: OpenStack, CloudStack.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Proprietary Cloud OS:</a:t>
            </a:r>
            <a:r>
              <a:rPr lang="en-GB"/>
              <a:t> Microsoft Azure, Google Cloud 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Hybrid Solutions:</a:t>
            </a:r>
            <a:r>
              <a:rPr lang="en-GB"/>
              <a:t> Combining private and public features.</a:t>
            </a:r>
            <a:endParaRPr/>
          </a:p>
        </p:txBody>
      </p:sp>
    </p:spTree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7244e3827d944f5a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152" name="Google Shape;152;p22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Which of these is an open-source Cloud OS?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41c8bcd9ef0946e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5e6b5a577fb84f70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56" name="Google Shape;156;p22">
            <a:hlinkClick r:id="rcIdd8690cfbf77f40f2"/>
          </p:cNvPr>
          <p:cNvPicPr preferRelativeResize="0"/>
          <p:nvPr/>
        </p:nvPicPr>
        <p:blipFill>
          <a:blip r:embed="R7d103342fe524506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157" name="Google Shape;157;p22">
            <a:hlinkClick r:id="rcIdc4e3c2cf35ae46f9"/>
          </p:cNvPr>
          <p:cNvPicPr preferRelativeResize="0"/>
          <p:nvPr/>
        </p:nvPicPr>
        <p:blipFill>
          <a:blip r:embed="R3cdc59313a7d4969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Service Models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1886075" y="2850050"/>
            <a:ext cx="5121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IaaS, PaaS, and SaaS</a:t>
            </a:r>
            <a:endParaRPr/>
          </a:p>
        </p:txBody>
      </p:sp>
    </p:spTree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Servers - Introduction</a:t>
            </a:r>
            <a:endParaRPr/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Cloud servers are virtual servers running in a cloud environment.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Hosted by cloud providers like AWS, Azure, GCP.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Highly scalable and can be deployed globally.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Types: Compute, Database, Storage, App Servers.</a:t>
            </a:r>
            <a:endParaRPr/>
          </a:p>
        </p:txBody>
      </p:sp>
    </p:spTree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24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31c07714cf774b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170" name="Google Shape;170;p24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What is a key benefit of using cloud servers?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8bde2b7ecf394a3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0afbf603d4524ea5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74" name="Google Shape;174;p24">
            <a:hlinkClick r:id="rcIdf07b53bda2a645e6"/>
          </p:cNvPr>
          <p:cNvPicPr preferRelativeResize="0"/>
          <p:nvPr/>
        </p:nvPicPr>
        <p:blipFill>
          <a:blip r:embed="Rc9c847a9ae8b45b7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175" name="Google Shape;175;p24">
            <a:hlinkClick r:id="rcId009ef54f0e5947eb"/>
          </p:cNvPr>
          <p:cNvPicPr preferRelativeResize="0"/>
          <p:nvPr/>
        </p:nvPicPr>
        <p:blipFill>
          <a:blip r:embed="Rbaae5f59ef78473f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Cloud Servers</a:t>
            </a:r>
            <a:endParaRPr/>
          </a:p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Compute Servers (EC2, VM Instances).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Database Servers (RDS, Cloud SQL).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Storage Servers (S3, Blob Storage).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Application Servers (App Engine, Elastic Beanstalk).</a:t>
            </a:r>
            <a:endParaRPr/>
          </a:p>
        </p:txBody>
      </p:sp>
    </p:spTree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26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7b05d72a6e354a7a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188" name="Google Shape;188;p26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Which type of server is used primarily for computing in the cloud?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9" name="Google Shape;189;p26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39329497625648ed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a9e84f31606c43fa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92" name="Google Shape;192;p26">
            <a:hlinkClick r:id="rcId757c1e557a7c480f"/>
          </p:cNvPr>
          <p:cNvPicPr preferRelativeResize="0"/>
          <p:nvPr/>
        </p:nvPicPr>
        <p:blipFill>
          <a:blip r:embed="Rb21bec7b7a4d418c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193" name="Google Shape;193;p26">
            <a:hlinkClick r:id="rcIdad39a7ac6be94430"/>
          </p:cNvPr>
          <p:cNvPicPr preferRelativeResize="0"/>
          <p:nvPr/>
        </p:nvPicPr>
        <p:blipFill>
          <a:blip r:embed="Rf67f24bedb3b42fb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Features of Cloud Operating System</a:t>
            </a:r>
            <a:endParaRPr/>
          </a:p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Elastic Scaling: </a:t>
            </a:r>
            <a:r>
              <a:rPr lang="en-GB"/>
              <a:t>Automatically scales resources up/down.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API Access:</a:t>
            </a:r>
            <a:r>
              <a:rPr lang="en-GB"/>
              <a:t> Provides programmatic access to all services.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Resource Pooling:</a:t>
            </a:r>
            <a:r>
              <a:rPr lang="en-GB"/>
              <a:t> Combines resources for multi-tenancy.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Self-service Portals:</a:t>
            </a:r>
            <a:r>
              <a:rPr lang="en-GB"/>
              <a:t> Web interfaces for users to manage services.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Monitoring &amp; Alerts: </a:t>
            </a:r>
            <a:r>
              <a:rPr lang="en-GB"/>
              <a:t>Tracks usage and health metrics.</a:t>
            </a:r>
            <a:endParaRPr/>
          </a:p>
        </p:txBody>
      </p:sp>
    </p:spTree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a63837cbcc3f4d5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206" name="Google Shape;206;p28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Which feature allows developers to manage cloud resources using scripts or programs?</a:t>
            </a:r>
            <a:endParaRPr b="1" sz="30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307079ff0d6a428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74b0dca3269643c7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210" name="Google Shape;210;p28">
            <a:hlinkClick r:id="rcId046438e1e6004960"/>
          </p:cNvPr>
          <p:cNvPicPr preferRelativeResize="0"/>
          <p:nvPr/>
        </p:nvPicPr>
        <p:blipFill>
          <a:blip r:embed="Rfe41c7436e054d25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211" name="Google Shape;211;p28">
            <a:hlinkClick r:id="rcIdf0b6176e92784f9a"/>
          </p:cNvPr>
          <p:cNvPicPr preferRelativeResize="0"/>
          <p:nvPr/>
        </p:nvPicPr>
        <p:blipFill>
          <a:blip r:embed="Rbf6459f660a7494e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Operating System vs Traditional Operating System</a:t>
            </a:r>
            <a:endParaRPr/>
          </a:p>
        </p:txBody>
      </p:sp>
      <p:sp>
        <p:nvSpPr>
          <p:cNvPr id="217" name="Google Shape;217;p29"/>
          <p:cNvSpPr txBox="1"/>
          <p:nvPr>
            <p:ph idx="1" type="body"/>
          </p:nvPr>
        </p:nvSpPr>
        <p:spPr>
          <a:xfrm>
            <a:off x="98950" y="1266325"/>
            <a:ext cx="9045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highlight>
                  <a:srgbClr val="B7B7B7"/>
                </a:highlight>
              </a:rPr>
              <a:t>Feature			Traditional OS				 Cloud OS</a:t>
            </a:r>
            <a:endParaRPr b="1">
              <a:highlight>
                <a:srgbClr val="B7B7B7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/>
              <a:t>Hardware</a:t>
            </a:r>
            <a:r>
              <a:rPr lang="en-GB" sz="1700"/>
              <a:t>		Local device				     Distributed cloud hardware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/>
              <a:t>Users</a:t>
            </a:r>
            <a:r>
              <a:rPr lang="en-GB" sz="1700"/>
              <a:t>			Single or few users		     Multi-tenant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/>
              <a:t>Scalability</a:t>
            </a:r>
            <a:r>
              <a:rPr lang="en-GB" sz="1700"/>
              <a:t>	        </a:t>
            </a:r>
            <a:r>
              <a:rPr lang="en-GB" sz="1700"/>
              <a:t>Limited Elastic</a:t>
            </a:r>
            <a:r>
              <a:rPr lang="en-GB" sz="1700"/>
              <a:t> &amp; dynamic         Automation Minimal Highly automated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700"/>
              <a:t>Deployment</a:t>
            </a:r>
            <a:r>
              <a:rPr lang="en-GB" sz="1700"/>
              <a:t>		Manual					      Self-service &amp; API-based</a:t>
            </a:r>
            <a:endParaRPr sz="1700"/>
          </a:p>
        </p:txBody>
      </p:sp>
    </p:spTree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p30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17d948c3df1543bf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224" name="Google Shape;224;p30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Which of the following is a major difference between traditional OS and Cloud OS?</a:t>
            </a:r>
            <a:endParaRPr b="1" sz="32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5" name="Google Shape;225;p30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d81d94ef4680455f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c7018a0f7fcf469d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228" name="Google Shape;228;p30">
            <a:hlinkClick r:id="rcIde4e25c4b3db34997"/>
          </p:cNvPr>
          <p:cNvPicPr preferRelativeResize="0"/>
          <p:nvPr/>
        </p:nvPicPr>
        <p:blipFill>
          <a:blip r:embed="R9a771eeea74245bc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229" name="Google Shape;229;p30">
            <a:hlinkClick r:id="rcIdd3f7ce72ade54c8e"/>
          </p:cNvPr>
          <p:cNvPicPr preferRelativeResize="0"/>
          <p:nvPr/>
        </p:nvPicPr>
        <p:blipFill>
          <a:blip r:embed="R8ebe70ea359f40a1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Security in Cloud Operating Systems</a:t>
            </a:r>
            <a:endParaRPr/>
          </a:p>
        </p:txBody>
      </p:sp>
      <p:sp>
        <p:nvSpPr>
          <p:cNvPr id="235" name="Google Shape;235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Data Encryption (at rest and in transit).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Identity &amp; Access Management (IAM).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Firewall &amp; Network Security Groups.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Monitoring &amp; Intrusion Detection.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Compliance with standards (GDPR, HIPAA, SOC).</a:t>
            </a:r>
            <a:endParaRPr/>
          </a:p>
        </p:txBody>
      </p:sp>
    </p:spTree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" name="Google Shape;241;p32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21a4e47a396841fa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242" name="Google Shape;242;p32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What is a critical security feature in Cloud OS?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3" name="Google Shape;243;p32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p32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f46e47c609b443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5" name="Google Shape;245;p32"/>
          <p:cNvPicPr preferRelativeResize="0"/>
          <p:nvPr/>
        </p:nvPicPr>
        <p:blipFill>
          <a:blip r:embed="R4b9902d7b2514dee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246" name="Google Shape;246;p32">
            <a:hlinkClick r:id="rcId84772f5719f34755"/>
          </p:cNvPr>
          <p:cNvPicPr preferRelativeResize="0"/>
          <p:nvPr/>
        </p:nvPicPr>
        <p:blipFill>
          <a:blip r:embed="R8c8c5c4553ea4d60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247" name="Google Shape;247;p32">
            <a:hlinkClick r:id="rcIdb951202294bd4fa6"/>
          </p:cNvPr>
          <p:cNvPicPr preferRelativeResize="0"/>
          <p:nvPr/>
        </p:nvPicPr>
        <p:blipFill>
          <a:blip r:embed="R0439d88ecac44a93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Cloud Service Models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Definition: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Service models define how cloud services are delivered to users, based on the level of </a:t>
            </a:r>
            <a:r>
              <a:rPr b="1" lang="en-GB"/>
              <a:t>control and management</a:t>
            </a:r>
            <a:r>
              <a:rPr lang="en-GB"/>
              <a:t> responsibility.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Key Service Models: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Infrastructure as a Service (IaaS)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Platform as a Service (PaaS)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Software as a Service (SaaS)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Trends in Cloud Operating Systems</a:t>
            </a:r>
            <a:endParaRPr/>
          </a:p>
        </p:txBody>
      </p:sp>
      <p:sp>
        <p:nvSpPr>
          <p:cNvPr id="253" name="Google Shape;253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AI-driven management (predictive scaling and self-healing).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Serverless integration (managing functions instead of VMs).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Hybrid cloud support (seamless on-prem and cloud operations).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Increased security automation.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More compliance-ready templates.</a:t>
            </a:r>
            <a:endParaRPr/>
          </a:p>
        </p:txBody>
      </p:sp>
    </p:spTree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34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3b9860aca31d454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260" name="Google Shape;260;p34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Which future trend will improve Cloud OS automation?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1" name="Google Shape;261;p34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34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7955e5d2271d430a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63" name="Google Shape;263;p34"/>
          <p:cNvPicPr preferRelativeResize="0"/>
          <p:nvPr/>
        </p:nvPicPr>
        <p:blipFill>
          <a:blip r:embed="Rf257ef3feb7b4040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264" name="Google Shape;264;p34">
            <a:hlinkClick r:id="rcId62695d59c881470e"/>
          </p:cNvPr>
          <p:cNvPicPr preferRelativeResize="0"/>
          <p:nvPr/>
        </p:nvPicPr>
        <p:blipFill>
          <a:blip r:embed="Rbc45f820c55e4aa0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265" name="Google Shape;265;p34">
            <a:hlinkClick r:id="rcIde14a55ad6b514d42"/>
          </p:cNvPr>
          <p:cNvPicPr preferRelativeResize="0"/>
          <p:nvPr/>
        </p:nvPicPr>
        <p:blipFill>
          <a:blip r:embed="R041d2bd7f2654721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Compliance in Cloud OS?</a:t>
            </a:r>
            <a:endParaRPr/>
          </a:p>
        </p:txBody>
      </p:sp>
      <p:sp>
        <p:nvSpPr>
          <p:cNvPr id="271" name="Google Shape;271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Compliance refers to adhering to</a:t>
            </a:r>
            <a:r>
              <a:rPr i="1" lang="en-GB"/>
              <a:t> </a:t>
            </a:r>
            <a:r>
              <a:rPr b="1" i="1" lang="en-GB"/>
              <a:t>laws, regulations, and standards</a:t>
            </a:r>
            <a:r>
              <a:rPr b="1" lang="en-GB"/>
              <a:t> to protect data, privacy, and system integrity</a:t>
            </a:r>
            <a:r>
              <a:rPr lang="en-GB"/>
              <a:t> in cloud environments.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Cloud Operating Systems (Cloud OS) must provide features and configurations to help organizations meet these requirements.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type="title"/>
          </p:nvPr>
        </p:nvSpPr>
        <p:spPr>
          <a:xfrm>
            <a:off x="229250" y="657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Standards Explained</a:t>
            </a:r>
            <a:endParaRPr/>
          </a:p>
        </p:txBody>
      </p:sp>
      <p:sp>
        <p:nvSpPr>
          <p:cNvPr id="277" name="Google Shape;277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6"/>
          <p:cNvPicPr preferRelativeResize="0"/>
          <p:nvPr/>
        </p:nvPicPr>
        <p:blipFill>
          <a:blip r:embed="Re5e647a15b00422c">
            <a:alphaModFix/>
          </a:blip>
          <a:stretch>
            <a:fillRect/>
          </a:stretch>
        </p:blipFill>
        <p:spPr>
          <a:xfrm>
            <a:off x="98950" y="773125"/>
            <a:ext cx="8921375" cy="41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37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734e52e684104a3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285" name="Google Shape;285;p37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Which of the following standards focuses specifically on protecting healthcare data?</a:t>
            </a:r>
            <a:endParaRPr b="1" sz="30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6" name="Google Shape;286;p37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" name="Google Shape;287;p37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2f894cfebe01447a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8" name="Google Shape;288;p37"/>
          <p:cNvPicPr preferRelativeResize="0"/>
          <p:nvPr/>
        </p:nvPicPr>
        <p:blipFill>
          <a:blip r:embed="Rbe08db278d294078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289" name="Google Shape;289;p37">
            <a:hlinkClick r:id="rcId8622e12aea3c4c39"/>
          </p:cNvPr>
          <p:cNvPicPr preferRelativeResize="0"/>
          <p:nvPr/>
        </p:nvPicPr>
        <p:blipFill>
          <a:blip r:embed="R796470b3e2ec443b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290" name="Google Shape;290;p37">
            <a:hlinkClick r:id="rcId43ea20a5000b445b"/>
          </p:cNvPr>
          <p:cNvPicPr preferRelativeResize="0"/>
          <p:nvPr/>
        </p:nvPicPr>
        <p:blipFill>
          <a:blip r:embed="R9955a0bccb834028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3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3f95059fa25c44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68" name="Google Shape;68;p13">
            <a:hlinkClick r:id="rcId6892a6c3f3014932"/>
          </p:cNvPr>
          <p:cNvPicPr preferRelativeResize="0"/>
          <p:nvPr/>
        </p:nvPicPr>
        <p:blipFill>
          <a:blip r:embed="R0c52c1e110384e59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69" name="Google Shape;69;p13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Join at slido.com</a:t>
            </a:r>
            <a:b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#2249136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f0872bc9ea39451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4f510473804d483e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73" name="Google Shape;73;p13">
            <a:hlinkClick r:id="rcId9f0caea9ce8d4359"/>
          </p:cNvPr>
          <p:cNvPicPr preferRelativeResize="0"/>
          <p:nvPr/>
        </p:nvPicPr>
        <p:blipFill>
          <a:blip r:embed="Rdcaeeac877f74090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23ec2b68878240d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80" name="Google Shape;80;p14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How was your experience at AUST?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5bf22c5d58ce4b2b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a8b5f640462b4305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84" name="Google Shape;84;p14">
            <a:hlinkClick r:id="rcId43bc0c54a2014ba4"/>
          </p:cNvPr>
          <p:cNvPicPr preferRelativeResize="0"/>
          <p:nvPr/>
        </p:nvPicPr>
        <p:blipFill>
          <a:blip r:embed="R492ec69245174b35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85" name="Google Shape;85;p14">
            <a:hlinkClick r:id="rcIdc52f130b79dd4588"/>
          </p:cNvPr>
          <p:cNvPicPr preferRelativeResize="0"/>
          <p:nvPr/>
        </p:nvPicPr>
        <p:blipFill>
          <a:blip r:embed="R3dcf0a761ba6480e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5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ce428023e924425b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92" name="Google Shape;92;p15">
            <a:hlinkClick r:id="rcIdb5410fc77e264484"/>
          </p:cNvPr>
          <p:cNvPicPr preferRelativeResize="0"/>
          <p:nvPr/>
        </p:nvPicPr>
        <p:blipFill>
          <a:blip r:embed="R82c53e94138c4254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93" name="Google Shape;93;p15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What would you do if you got the chance to be readmitted in the first semester?</a:t>
            </a:r>
            <a:endParaRPr b="1" sz="33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1b0e21491b20455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056cf64122e445ed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97" name="Google Shape;97;p15">
            <a:hlinkClick r:id="rcId0223637ae7994717"/>
          </p:cNvPr>
          <p:cNvPicPr preferRelativeResize="0"/>
          <p:nvPr/>
        </p:nvPicPr>
        <p:blipFill>
          <a:blip r:embed="Rd1a34f7eb750405f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84cc76a21b8b4e3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104" name="Google Shape;104;p16">
            <a:hlinkClick r:id="rcIdc5855c2ed96049df"/>
          </p:cNvPr>
          <p:cNvPicPr preferRelativeResize="0"/>
          <p:nvPr/>
        </p:nvPicPr>
        <p:blipFill>
          <a:blip r:embed="R64d5d34e21f34a3c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105" name="Google Shape;105;p16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If you were on the management committee, what changes would you make?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49632a954b2241b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2d1dd65ba0d74f05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09" name="Google Shape;109;p16">
            <a:hlinkClick r:id="rcId5a2e33c68d264d21"/>
          </p:cNvPr>
          <p:cNvPicPr preferRelativeResize="0"/>
          <p:nvPr/>
        </p:nvPicPr>
        <p:blipFill>
          <a:blip r:embed="Ra75f8095d19f4e31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REVISION CLASS</a:t>
            </a:r>
            <a:endParaRPr/>
          </a:p>
        </p:txBody>
      </p:sp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CSE 4267: Cloud Computing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</a:t>
            </a:r>
            <a:r>
              <a:rPr lang="en-GB"/>
              <a:t>Infrastructure as a Service (IaaS)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35925"/>
            <a:ext cx="8619600" cy="33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Provides virtualized computing resources over the internet.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Users manage operating systems, applications, and data while the </a:t>
            </a:r>
            <a:r>
              <a:rPr b="1" lang="en-GB"/>
              <a:t>cloud provider manages hardware and virtualization.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Examples:</a:t>
            </a:r>
            <a:endParaRPr b="1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Amazon Web Services (AWS) EC2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Google Compute Engine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Microsoft Azure Virtual Machines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Key Features:</a:t>
            </a:r>
            <a:endParaRPr b="1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Virtual machines, storage, and networks.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High flexibility and scalability.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878931bfff8747d7">
            <a:alphaModFix/>
          </a:blip>
          <a:srcRect b="7183" l="29569" r="30161" t="0"/>
          <a:stretch/>
        </p:blipFill>
        <p:spPr>
          <a:xfrm>
            <a:off x="6443350" y="2253706"/>
            <a:ext cx="1739649" cy="189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3434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What is Cloud Computing ?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311700" y="1266325"/>
            <a:ext cx="4420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Cloud computing</a:t>
            </a:r>
            <a:r>
              <a:rPr lang="en-GB"/>
              <a:t> is the delivery of </a:t>
            </a:r>
            <a:r>
              <a:rPr b="1" lang="en-GB"/>
              <a:t>on-demand</a:t>
            </a:r>
            <a:r>
              <a:rPr lang="en-GB"/>
              <a:t> computing services—such as </a:t>
            </a:r>
            <a:r>
              <a:rPr b="1" lang="en-GB"/>
              <a:t>servers</a:t>
            </a:r>
            <a:r>
              <a:rPr lang="en-GB"/>
              <a:t>, </a:t>
            </a:r>
            <a:r>
              <a:rPr b="1" lang="en-GB"/>
              <a:t>storage</a:t>
            </a:r>
            <a:r>
              <a:rPr lang="en-GB"/>
              <a:t>, </a:t>
            </a:r>
            <a:r>
              <a:rPr b="1" lang="en-GB"/>
              <a:t>databases</a:t>
            </a:r>
            <a:r>
              <a:rPr lang="en-GB"/>
              <a:t>, </a:t>
            </a:r>
            <a:r>
              <a:rPr b="1" lang="en-GB"/>
              <a:t>networking</a:t>
            </a:r>
            <a:r>
              <a:rPr lang="en-GB"/>
              <a:t> and more—over the internet ('the cloud').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Compare cloud computing to utility services like electricity or water on-demand, scalable, and pay-as-you-go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09cd2cb948bd4f02">
            <a:alphaModFix/>
          </a:blip>
          <a:stretch>
            <a:fillRect/>
          </a:stretch>
        </p:blipFill>
        <p:spPr>
          <a:xfrm>
            <a:off x="5055000" y="1304825"/>
            <a:ext cx="3936601" cy="27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Deployment vs Service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368861e719954803">
            <a:alphaModFix/>
          </a:blip>
          <a:stretch>
            <a:fillRect/>
          </a:stretch>
        </p:blipFill>
        <p:spPr>
          <a:xfrm>
            <a:off x="2728913" y="1952625"/>
            <a:ext cx="3686175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6ce1a36f0f94421d">
            <a:alphaModFix/>
          </a:blip>
          <a:stretch>
            <a:fillRect/>
          </a:stretch>
        </p:blipFill>
        <p:spPr>
          <a:xfrm>
            <a:off x="266700" y="1219200"/>
            <a:ext cx="89154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Service Models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11700" y="1266325"/>
            <a:ext cx="4487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On Premise</a:t>
            </a:r>
            <a:r>
              <a:rPr lang="en-GB"/>
              <a:t> = you buy everything and make the pizza at home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IaaS</a:t>
            </a:r>
            <a:r>
              <a:rPr lang="en-GB"/>
              <a:t> = take and bake (pick up the pizza, you cook it at home)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PaaS</a:t>
            </a:r>
            <a:r>
              <a:rPr lang="en-GB"/>
              <a:t> = pizza delivered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SaaS</a:t>
            </a:r>
            <a:r>
              <a:rPr lang="en-GB"/>
              <a:t> = dining in the restaurant</a:t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52f9da0eb4fe4674">
            <a:alphaModFix/>
          </a:blip>
          <a:stretch>
            <a:fillRect/>
          </a:stretch>
        </p:blipFill>
        <p:spPr>
          <a:xfrm>
            <a:off x="4951200" y="1304825"/>
            <a:ext cx="4040400" cy="22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025dd02fa73c49f0">
            <a:alphaModFix/>
          </a:blip>
          <a:stretch>
            <a:fillRect/>
          </a:stretch>
        </p:blipFill>
        <p:spPr>
          <a:xfrm>
            <a:off x="516800" y="140225"/>
            <a:ext cx="8107749" cy="48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Providers Model</a:t>
            </a:r>
            <a:endParaRPr/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107dc3b1e0a94050">
            <a:alphaModFix/>
          </a:blip>
          <a:stretch>
            <a:fillRect/>
          </a:stretch>
        </p:blipFill>
        <p:spPr>
          <a:xfrm>
            <a:off x="185800" y="1038237"/>
            <a:ext cx="8580549" cy="4067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fa19fb815807406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159" name="Google Shape;159;p23">
            <a:hlinkClick r:id="rcId5efb4eedb98f4207"/>
          </p:cNvPr>
          <p:cNvPicPr preferRelativeResize="0"/>
          <p:nvPr/>
        </p:nvPicPr>
        <p:blipFill>
          <a:blip r:embed="Rd72c01dedfa245fc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160" name="Google Shape;160;p23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Which cloud model provides platforms for development?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c10b2aa9f53d4b4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4eae870ae6fc4af6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64" name="Google Shape;164;p23">
            <a:hlinkClick r:id="rcId1689be5c5edf4041"/>
          </p:cNvPr>
          <p:cNvPicPr preferRelativeResize="0"/>
          <p:nvPr/>
        </p:nvPicPr>
        <p:blipFill>
          <a:blip r:embed="R4881806834fc4081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5. Cloud Deployment Models</a:t>
            </a:r>
            <a:endParaRPr/>
          </a:p>
        </p:txBody>
      </p:sp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Public Cloud</a:t>
            </a:r>
            <a:r>
              <a:rPr lang="en-GB"/>
              <a:t>: Services offered over the internet (e.g., AWS, Azure, GCP).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Private Cloud</a:t>
            </a:r>
            <a:r>
              <a:rPr lang="en-GB"/>
              <a:t>: Cloud infrastructure dedicated to a single organization.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Hybrid Cloud</a:t>
            </a:r>
            <a:r>
              <a:rPr lang="en-GB"/>
              <a:t>: Combination of public and private clouds.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Community Cloud</a:t>
            </a:r>
            <a:r>
              <a:rPr lang="en-GB"/>
              <a:t>: Shared by organizations with a common goal.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2ca5620ce83d4a88">
            <a:alphaModFix/>
          </a:blip>
          <a:stretch>
            <a:fillRect/>
          </a:stretch>
        </p:blipFill>
        <p:spPr>
          <a:xfrm>
            <a:off x="285750" y="190500"/>
            <a:ext cx="857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 of Cloud Computing</a:t>
            </a:r>
            <a:endParaRPr/>
          </a:p>
        </p:txBody>
      </p:sp>
      <p:sp>
        <p:nvSpPr>
          <p:cNvPr id="178" name="Google Shape;178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Cost Efficiency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Scalability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Flexibility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High Availability and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Disaster Recovery</a:t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3cb9fff2b8cc4d37">
            <a:alphaModFix/>
          </a:blip>
          <a:stretch>
            <a:fillRect/>
          </a:stretch>
        </p:blipFill>
        <p:spPr>
          <a:xfrm>
            <a:off x="0" y="178594"/>
            <a:ext cx="9144003" cy="4786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6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0829f36328e84b0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186" name="Google Shape;186;p26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How does cloud computing improve scalability?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14d1b63b49cc45c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0e57a8cd2cfe4b97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90" name="Google Shape;190;p26">
            <a:hlinkClick r:id="rcId79805419f22d4b71"/>
          </p:cNvPr>
          <p:cNvPicPr preferRelativeResize="0"/>
          <p:nvPr/>
        </p:nvPicPr>
        <p:blipFill>
          <a:blip r:embed="Rc2e59067cecd476e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191" name="Google Shape;191;p26">
            <a:hlinkClick r:id="rcIdd7a8b2ba29f3426d"/>
          </p:cNvPr>
          <p:cNvPicPr preferRelativeResize="0"/>
          <p:nvPr/>
        </p:nvPicPr>
        <p:blipFill>
          <a:blip r:embed="R13405fba915b4002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Recap</a:t>
            </a:r>
            <a:endParaRPr/>
          </a:p>
        </p:txBody>
      </p:sp>
      <p:sp>
        <p:nvSpPr>
          <p:cNvPr id="197" name="Google Shape;197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Virtualization &amp; Containerization (Docker)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Serverless Computing &amp; API Gateways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Cloud Storage &amp; Databases (Amazon S3, RDS)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Networking (VPC)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CDN (Amazon CloudFront)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Security &amp; Compliance in the Cloud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Queue &amp; Pub-Sub (Amazon SQS, SNS)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</a:t>
            </a:r>
            <a:r>
              <a:rPr lang="en-GB"/>
              <a:t>Platform as a Service (PaaS)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Provides a platform that allows developers to build, test, deploy, and manage applications without worrying about the underlying infrastructure.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The cloud provider manages OS, runtime, and middleware.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Examples:</a:t>
            </a:r>
            <a:endParaRPr b="1"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Google App Engine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Microsoft Azure App Service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AWS Elastic Beanstalk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Heroku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Key Features:</a:t>
            </a:r>
            <a:endParaRPr b="1"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Simplifies development and deployment.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Ideal for application development without infrastructure management.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bd3c7f713fb24f01">
            <a:alphaModFix/>
          </a:blip>
          <a:srcRect b="16620" l="16683" r="9591" t="17031"/>
          <a:stretch/>
        </p:blipFill>
        <p:spPr>
          <a:xfrm>
            <a:off x="5779200" y="2395425"/>
            <a:ext cx="2750250" cy="12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Virtualization &amp; Containerization (Docker)</a:t>
            </a:r>
            <a:endParaRPr/>
          </a:p>
        </p:txBody>
      </p:sp>
      <p:sp>
        <p:nvSpPr>
          <p:cNvPr id="203" name="Google Shape;203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Virtualization:</a:t>
            </a:r>
            <a:r>
              <a:rPr lang="en-GB"/>
              <a:t> Running multiple OS instances on a single physical machine (e.g., VMware, Hyper-V).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Containerization: </a:t>
            </a:r>
            <a:r>
              <a:rPr lang="en-GB"/>
              <a:t>Lightweight, portable environments for applications (e.g., Docker, Kubernetes).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Use Cases: </a:t>
            </a:r>
            <a:r>
              <a:rPr lang="en-GB"/>
              <a:t>Microservices, DevOps, efficient resource utilization.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3837d05523bb4ddc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210" name="Google Shape;210;p29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Which of the following is a containerization tool?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1" name="Google Shape;211;p29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ab2d1ac7227746e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78213e49e0eb4582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214" name="Google Shape;214;p29">
            <a:hlinkClick r:id="rcIddb90937f9f044bcb"/>
          </p:cNvPr>
          <p:cNvPicPr preferRelativeResize="0"/>
          <p:nvPr/>
        </p:nvPicPr>
        <p:blipFill>
          <a:blip r:embed="Rae98b9ad69204564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215" name="Google Shape;215;p29">
            <a:hlinkClick r:id="rcId55989a60867f42a7"/>
          </p:cNvPr>
          <p:cNvPicPr preferRelativeResize="0"/>
          <p:nvPr/>
        </p:nvPicPr>
        <p:blipFill>
          <a:blip r:embed="R2ca78adc64bc429e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Serverless Computing &amp; API Gateways</a:t>
            </a:r>
            <a:endParaRPr/>
          </a:p>
        </p:txBody>
      </p:sp>
      <p:sp>
        <p:nvSpPr>
          <p:cNvPr id="221" name="Google Shape;221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Serverless Computing: </a:t>
            </a:r>
            <a:r>
              <a:rPr lang="en-GB"/>
              <a:t>No need to manage servers (AWS Lambda, Azure Functions).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API Gateway:</a:t>
            </a:r>
            <a:r>
              <a:rPr lang="en-GB"/>
              <a:t> Manages and secures API requests (AWS API Gateway).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Use Cases:</a:t>
            </a:r>
            <a:r>
              <a:rPr lang="en-GB"/>
              <a:t> Scalable applications, event-driven architectures.</a:t>
            </a:r>
            <a:endParaRPr/>
          </a:p>
        </p:txBody>
      </p:sp>
    </p:spTree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ae0d1516e7c042ff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228" name="Google Shape;228;p31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Which AWS service is used to manage API requests?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9" name="Google Shape;229;p31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" name="Google Shape;230;p31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7a748ec018034f0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0d227994b63c43df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232" name="Google Shape;232;p31">
            <a:hlinkClick r:id="rcIdced45b2ac1974884"/>
          </p:cNvPr>
          <p:cNvPicPr preferRelativeResize="0"/>
          <p:nvPr/>
        </p:nvPicPr>
        <p:blipFill>
          <a:blip r:embed="R729d080508e54215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233" name="Google Shape;233;p31">
            <a:hlinkClick r:id="rcIdd6affe7b6bc548fc"/>
          </p:cNvPr>
          <p:cNvPicPr preferRelativeResize="0"/>
          <p:nvPr/>
        </p:nvPicPr>
        <p:blipFill>
          <a:blip r:embed="Rf742ed8ee2f0445b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Storage &amp; Databases (Amazon S3, RDS)</a:t>
            </a:r>
            <a:endParaRPr/>
          </a:p>
        </p:txBody>
      </p:sp>
      <p:sp>
        <p:nvSpPr>
          <p:cNvPr id="239" name="Google Shape;239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Amazon S3: </a:t>
            </a:r>
            <a:r>
              <a:rPr lang="en-GB"/>
              <a:t>Scalable object storage for files, backups, and static content.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Amazon RDS: </a:t>
            </a:r>
            <a:r>
              <a:rPr lang="en-GB"/>
              <a:t>Managed relational databases (MySQL, PostgreSQL, etc.).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Use Cases:</a:t>
            </a:r>
            <a:r>
              <a:rPr lang="en-GB"/>
              <a:t> Web applications, data analytics, disaster recovery.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33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7699bdb7c588410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246" name="Google Shape;246;p33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Which AWS service is an object storage solution?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7" name="Google Shape;247;p33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" name="Google Shape;248;p33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88c6654b74174f3a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9" name="Google Shape;249;p33"/>
          <p:cNvPicPr preferRelativeResize="0"/>
          <p:nvPr/>
        </p:nvPicPr>
        <p:blipFill>
          <a:blip r:embed="R9b572123c52143bc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250" name="Google Shape;250;p33">
            <a:hlinkClick r:id="rcId37e1b35a2c8b4009"/>
          </p:cNvPr>
          <p:cNvPicPr preferRelativeResize="0"/>
          <p:nvPr/>
        </p:nvPicPr>
        <p:blipFill>
          <a:blip r:embed="Rfdc62b75a7f244f0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251" name="Google Shape;251;p33">
            <a:hlinkClick r:id="rcId7288c04a87fb433f"/>
          </p:cNvPr>
          <p:cNvPicPr preferRelativeResize="0"/>
          <p:nvPr/>
        </p:nvPicPr>
        <p:blipFill>
          <a:blip r:embed="Re3fb92f2ba5a4e7a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CDN (Amazon CloudFront)</a:t>
            </a:r>
            <a:endParaRPr/>
          </a:p>
        </p:txBody>
      </p:sp>
      <p:sp>
        <p:nvSpPr>
          <p:cNvPr id="257" name="Google Shape;257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Content Delivery Network (CDN)</a:t>
            </a:r>
            <a:r>
              <a:rPr lang="en-GB"/>
              <a:t>: Speeds up content delivery using global edge locations.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Amazon CloudFront</a:t>
            </a:r>
            <a:r>
              <a:rPr lang="en-GB"/>
              <a:t>: Integrates with S3, EC2, and other AWS services.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Use Cases:</a:t>
            </a:r>
            <a:r>
              <a:rPr lang="en-GB"/>
              <a:t> Website acceleration, video streaming, DDoS protection.</a:t>
            </a:r>
            <a:endParaRPr/>
          </a:p>
        </p:txBody>
      </p:sp>
    </p:spTree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35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978de5617d48439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264" name="Google Shape;264;p35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What is the main purpose of a CDN?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5" name="Google Shape;265;p35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35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55ddd80e2fc147a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67" name="Google Shape;267;p35"/>
          <p:cNvPicPr preferRelativeResize="0"/>
          <p:nvPr/>
        </p:nvPicPr>
        <p:blipFill>
          <a:blip r:embed="R4d3079f21fad4868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268" name="Google Shape;268;p35">
            <a:hlinkClick r:id="rcIdbb31faabef3e457b"/>
          </p:cNvPr>
          <p:cNvPicPr preferRelativeResize="0"/>
          <p:nvPr/>
        </p:nvPicPr>
        <p:blipFill>
          <a:blip r:embed="R48772a0ea97943dc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269" name="Google Shape;269;p35">
            <a:hlinkClick r:id="rcId08670b0eab1040d1"/>
          </p:cNvPr>
          <p:cNvPicPr preferRelativeResize="0"/>
          <p:nvPr/>
        </p:nvPicPr>
        <p:blipFill>
          <a:blip r:embed="R29d54e8830bf4cd2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Security &amp; Compliance in the Cloud</a:t>
            </a:r>
            <a:endParaRPr/>
          </a:p>
        </p:txBody>
      </p:sp>
      <p:sp>
        <p:nvSpPr>
          <p:cNvPr id="275" name="Google Shape;275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Identity &amp; Access Management (IAM):</a:t>
            </a:r>
            <a:r>
              <a:rPr lang="en-GB"/>
              <a:t> Controls user permissions.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Encryption:</a:t>
            </a:r>
            <a:r>
              <a:rPr lang="en-GB"/>
              <a:t> Data encryption at rest and in transit (AWS KMS, SSL/TLS).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Compliance:</a:t>
            </a:r>
            <a:r>
              <a:rPr lang="en-GB"/>
              <a:t> GDPR, ISO, HIPAA, SOC 2 for regulated industries.</a:t>
            </a:r>
            <a:endParaRPr/>
          </a:p>
        </p:txBody>
      </p:sp>
    </p:spTree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" name="Google Shape;281;p37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6e70eefaec53415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282" name="Google Shape;282;p37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Which AWS service is used for managing user access?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3" name="Google Shape;283;p37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37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fdf41586c4aa4bf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95857e7e57414025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286" name="Google Shape;286;p37">
            <a:hlinkClick r:id="rcId95aa4bf87fd545f8"/>
          </p:cNvPr>
          <p:cNvPicPr preferRelativeResize="0"/>
          <p:nvPr/>
        </p:nvPicPr>
        <p:blipFill>
          <a:blip r:embed="R0158380be58e4b26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287" name="Google Shape;287;p37">
            <a:hlinkClick r:id="rcId50ac6cd153844aac"/>
          </p:cNvPr>
          <p:cNvPicPr preferRelativeResize="0"/>
          <p:nvPr/>
        </p:nvPicPr>
        <p:blipFill>
          <a:blip r:embed="R5cf971c428a9453f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</a:t>
            </a:r>
            <a:r>
              <a:rPr lang="en-GB"/>
              <a:t>Software as a Service (SaaS)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25"/>
            <a:ext cx="8619600" cy="3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Delivers software applications over the internet on a subscription basis.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Users access applications via a web browser while </a:t>
            </a:r>
            <a:r>
              <a:rPr b="1" lang="en-GB"/>
              <a:t>the cloud provider manages everything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Examples</a:t>
            </a:r>
            <a:r>
              <a:rPr lang="en-GB"/>
              <a:t>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Gmail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Microsoft Office 365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Salesforce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Key Features: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No installation required.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Accessible from anywhere with an internet connection.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352cd6290e3c4894">
            <a:alphaModFix/>
          </a:blip>
          <a:stretch>
            <a:fillRect/>
          </a:stretch>
        </p:blipFill>
        <p:spPr>
          <a:xfrm>
            <a:off x="5516850" y="2179701"/>
            <a:ext cx="2790902" cy="15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Queue &amp; Pub-Sub (Amazon SQS, SNS)</a:t>
            </a:r>
            <a:endParaRPr/>
          </a:p>
        </p:txBody>
      </p:sp>
      <p:sp>
        <p:nvSpPr>
          <p:cNvPr id="293" name="Google Shape;293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Amazon SQS:</a:t>
            </a:r>
            <a:r>
              <a:rPr lang="en-GB"/>
              <a:t> Message queue for decoupling applications.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Amazon SNS: </a:t>
            </a:r>
            <a:r>
              <a:rPr lang="en-GB"/>
              <a:t>Pub-sub messaging for real-time notifications.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Use Cases:</a:t>
            </a:r>
            <a:r>
              <a:rPr lang="en-GB"/>
              <a:t> Event-driven architectures, microservices communication.</a:t>
            </a:r>
            <a:endParaRPr/>
          </a:p>
        </p:txBody>
      </p:sp>
    </p:spTree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p39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36aea7ab8b0f483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300" name="Google Shape;300;p39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Which AWS service is used for a message queue?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1" name="Google Shape;301;p39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39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2307a71d941c470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3" name="Google Shape;303;p39"/>
          <p:cNvPicPr preferRelativeResize="0"/>
          <p:nvPr/>
        </p:nvPicPr>
        <p:blipFill>
          <a:blip r:embed="R93c5e9d293334d25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304" name="Google Shape;304;p39">
            <a:hlinkClick r:id="rcId5746d67e7e50429a"/>
          </p:cNvPr>
          <p:cNvPicPr preferRelativeResize="0"/>
          <p:nvPr/>
        </p:nvPicPr>
        <p:blipFill>
          <a:blip r:embed="Ra6687a2cd42d44a5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305" name="Google Shape;305;p39">
            <a:hlinkClick r:id="rcId663fddbcd0b546c8"/>
          </p:cNvPr>
          <p:cNvPicPr preferRelativeResize="0"/>
          <p:nvPr/>
        </p:nvPicPr>
        <p:blipFill>
          <a:blip r:embed="Raab839dc82a74884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Trends in Cloud Computing</a:t>
            </a:r>
            <a:endParaRPr/>
          </a:p>
        </p:txBody>
      </p:sp>
      <p:sp>
        <p:nvSpPr>
          <p:cNvPr id="311" name="Google Shape;311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AI &amp; Machine Learning in the Cloud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Edge Computing &amp; IoT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Multi-Cloud &amp; Hybrid Cloud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Quantum Computing</a:t>
            </a:r>
            <a:endParaRPr/>
          </a:p>
        </p:txBody>
      </p:sp>
    </p:spTree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Career Paths:</a:t>
            </a:r>
            <a:endParaRPr/>
          </a:p>
        </p:txBody>
      </p:sp>
      <p:sp>
        <p:nvSpPr>
          <p:cNvPr id="317" name="Google Shape;317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Cloud Engineer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DevOps Engineer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Solutions Architect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Security Specialist</a:t>
            </a:r>
            <a:endParaRPr/>
          </a:p>
        </p:txBody>
      </p:sp>
    </p:spTree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Certifications </a:t>
            </a:r>
            <a:endParaRPr/>
          </a:p>
        </p:txBody>
      </p:sp>
      <p:sp>
        <p:nvSpPr>
          <p:cNvPr id="323" name="Google Shape;323;p4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AWS Certified Cloud Practitioner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AWS Certified Solutions Architect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Microsoft Azure Administrator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Google Cloud Associate Engineer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Kubernetes &amp; DevOps Certifications</a:t>
            </a:r>
            <a:endParaRPr/>
          </a:p>
        </p:txBody>
      </p:sp>
    </p:spTree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43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cIdcec5f93b34034de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-id" id="330" name="Google Shape;330;p43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If the election were held in 2025 in Bangladesh, which party would you vote for?</a:t>
            </a:r>
            <a:endParaRPr b="1" sz="32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1" name="Google Shape;331;p43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2" name="Google Shape;332;p43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GB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cId3af0eff0c48d4aff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33" name="Google Shape;333;p43"/>
          <p:cNvPicPr preferRelativeResize="0"/>
          <p:nvPr/>
        </p:nvPicPr>
        <p:blipFill>
          <a:blip r:embed="Rb669e8b4e2af4fcb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334" name="Google Shape;334;p43">
            <a:hlinkClick r:id="rcId07e37941b38e4bde"/>
          </p:cNvPr>
          <p:cNvPicPr preferRelativeResize="0"/>
          <p:nvPr/>
        </p:nvPicPr>
        <p:blipFill>
          <a:blip r:embed="R5a26e5b225a34b22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l-type-id" id="335" name="Google Shape;335;p43">
            <a:hlinkClick r:id="rcIdcf2c5b895ee94fd7"/>
          </p:cNvPr>
          <p:cNvPicPr preferRelativeResize="0"/>
          <p:nvPr/>
        </p:nvPicPr>
        <p:blipFill>
          <a:blip r:embed="R8545427aeb12415e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140"/>
              <a:t>Key Differences Between Service Models</a:t>
            </a:r>
            <a:endParaRPr sz="3140"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graphicFrame>
        <p:nvGraphicFramePr>
          <p:cNvPr id="101" name="Google Shape;101;p18"/>
          <p:cNvGraphicFramePr/>
          <p:nvPr/>
        </p:nvGraphicFramePr>
        <p:xfrm>
          <a:off x="437975" y="110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{914FAB64-D5E0-4846-AC01-3D69C8902AB1}</a:tableStyleId>
              </a:tblPr>
              <a:tblGrid>
                <a:gridCol w="2088850"/>
                <a:gridCol w="2088850"/>
                <a:gridCol w="2088850"/>
                <a:gridCol w="2088850"/>
              </a:tblGrid>
              <a:tr h="77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9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Aspect</a:t>
                      </a:r>
                      <a:endParaRPr b="1" sz="29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9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IaaS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9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PaaS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9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SaaS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77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7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User Responsibility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/>
                        <a:t>Apps, data, OS</a:t>
                      </a:r>
                      <a:endParaRPr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/>
                        <a:t>Apps, data	</a:t>
                      </a:r>
                      <a:endParaRPr sz="2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/>
                        <a:t>Only usage</a:t>
                      </a:r>
                      <a:endParaRPr sz="2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77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7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Provider Responsibility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/>
                        <a:t>Hardware, virtualization</a:t>
                      </a:r>
                      <a:endParaRPr sz="2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/>
                        <a:t>Hardware, OS, runtime</a:t>
                      </a:r>
                      <a:endParaRPr sz="2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/>
                        <a:t>Everything</a:t>
                      </a:r>
                      <a:endParaRPr sz="2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77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9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Use Case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/>
                        <a:t>Full Controll and flexibility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/>
                        <a:t>Development platforms	</a:t>
                      </a:r>
                      <a:endParaRPr sz="2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/>
                        <a:t>End-user applications</a:t>
                      </a:r>
                      <a:endParaRPr sz="2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 Evolution of Computing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266325"/>
            <a:ext cx="6131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Mainframe Era</a:t>
            </a:r>
            <a:r>
              <a:rPr lang="en-GB"/>
              <a:t> (19</a:t>
            </a:r>
            <a:r>
              <a:rPr lang="en-GB"/>
              <a:t>50s</a:t>
            </a:r>
            <a:r>
              <a:rPr lang="en-GB"/>
              <a:t>-1970s): Centralized computing, limited to large organizations.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Client-Server Model</a:t>
            </a:r>
            <a:r>
              <a:rPr lang="en-GB"/>
              <a:t> (1980s-1990s): Decentralized computing with personal computers and local servers.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Cloud Era</a:t>
            </a:r>
            <a:r>
              <a:rPr lang="en-GB"/>
              <a:t> (2000s-Present): On-demand, scalable resources available globally, thanks to advances in virtualization, internet speed, and storage.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eb4f5a02f75e45f4">
            <a:alphaModFix/>
          </a:blip>
          <a:stretch>
            <a:fillRect/>
          </a:stretch>
        </p:blipFill>
        <p:spPr>
          <a:xfrm>
            <a:off x="6127375" y="1060475"/>
            <a:ext cx="2949175" cy="33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 and Disadvantages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IaaS: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Advantages: High control and scalability.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Disadvantages: Complex management required.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PaaS: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Advantages: Simplifies app development.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Disadvantages: Limited control over the environment.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SaaS: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Advantages: Easy to use and maintain.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Disadvantages: Limited customization.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Study – Comparing Real-World Examples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266325"/>
            <a:ext cx="5886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IaaS Example: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AWS EC2 to host a website where you manage the server, storage, and 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PaaS Example: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Heroku to develop and deploy a web application.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SaaS Example: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Gmail for email management.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 rotWithShape="1">
          <a:blip r:embed="R738740705b2a4966">
            <a:alphaModFix/>
          </a:blip>
          <a:srcRect b="7183" l="29569" r="30161" t="0"/>
          <a:stretch/>
        </p:blipFill>
        <p:spPr>
          <a:xfrm>
            <a:off x="6557450" y="1222450"/>
            <a:ext cx="1193700" cy="12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93d936c3e9f741c4">
            <a:alphaModFix/>
          </a:blip>
          <a:stretch>
            <a:fillRect/>
          </a:stretch>
        </p:blipFill>
        <p:spPr>
          <a:xfrm>
            <a:off x="6557450" y="2444100"/>
            <a:ext cx="1193700" cy="129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 rotWithShape="1">
          <a:blip r:embed="R630ee6df9c134856">
            <a:alphaModFix/>
          </a:blip>
          <a:srcRect b="32429" l="10785" r="7568" t="32993"/>
          <a:stretch/>
        </p:blipFill>
        <p:spPr>
          <a:xfrm>
            <a:off x="6557450" y="3846925"/>
            <a:ext cx="1708525" cy="8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Identify the Service Model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1: Hosting a virtual machine on Azure.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Example 2: Building a web app on AWS Elastic Beanstalk.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Example 3: Using Dropbox to store files.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Identify the Service Model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1: Hosting a virtual machine on Azure. </a:t>
            </a:r>
            <a:r>
              <a:rPr b="1" lang="en-GB"/>
              <a:t>(Answer: IaaS)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Example 2: Building a web app on AWS Elastic Beanstalk. </a:t>
            </a:r>
            <a:r>
              <a:rPr b="1" lang="en-GB"/>
              <a:t>(Answer: PaaS)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Example 3: Using Dropbox to store files. </a:t>
            </a:r>
            <a:r>
              <a:rPr b="1" lang="en-GB"/>
              <a:t>(Answer: SaaS)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service models offer varying levels of control and abstraction.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IaaS: High control over infrastructure.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PaaS: Simplifies app development.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SaaS: End-user applications delivered over the internet.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IaaS (Amazon EC2)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Unlocking Scalable Cloud Computing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Amazon EC2?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5801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Amazon Elastic Compute Cloud (EC2)</a:t>
            </a:r>
            <a:r>
              <a:rPr lang="en-GB"/>
              <a:t>: A web service offering scalable virtual servers.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Primary Goal</a:t>
            </a:r>
            <a:r>
              <a:rPr lang="en-GB"/>
              <a:t>: Simplify the process of provisioning and managing computing resources.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Key Capabilities</a:t>
            </a:r>
            <a:r>
              <a:rPr lang="en-GB"/>
              <a:t>: Flexibility, scalability, and cost-effectiveness for deploying applications.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bfbb7b20c2d24928">
            <a:alphaModFix/>
          </a:blip>
          <a:srcRect b="7183" l="29569" r="30161" t="0"/>
          <a:stretch/>
        </p:blipFill>
        <p:spPr>
          <a:xfrm>
            <a:off x="6560125" y="1349999"/>
            <a:ext cx="2079601" cy="22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EC2 Architecture Overview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66325"/>
            <a:ext cx="5548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Regions and Availability Zones</a:t>
            </a:r>
            <a:r>
              <a:rPr lang="en-GB"/>
              <a:t>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Regions</a:t>
            </a:r>
            <a:r>
              <a:rPr lang="en-GB"/>
              <a:t>: Geographically separate areas (e.g., US-East-1, AP-South-1).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Availability Zones (AZs)</a:t>
            </a:r>
            <a:r>
              <a:rPr lang="en-GB"/>
              <a:t>: Isolated data centers within regions for fault tolerance.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2. </a:t>
            </a:r>
            <a:r>
              <a:rPr b="1" lang="en-GB"/>
              <a:t>Virtual Machines (Instances)</a:t>
            </a:r>
            <a:r>
              <a:rPr lang="en-GB"/>
              <a:t>: EC2 provides virtualized servers.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3</a:t>
            </a:r>
            <a:r>
              <a:rPr b="1" lang="en-GB"/>
              <a:t>. Elastic Block Store (EBS)</a:t>
            </a:r>
            <a:r>
              <a:rPr lang="en-GB"/>
              <a:t>: Persistent storage for EC2 instances.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00a2a008c293487f">
            <a:alphaModFix/>
          </a:blip>
          <a:stretch>
            <a:fillRect/>
          </a:stretch>
        </p:blipFill>
        <p:spPr>
          <a:xfrm>
            <a:off x="5795449" y="1304825"/>
            <a:ext cx="3196151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Regions vs Availability Zone vs Data Center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0c52589a6ec5455a">
            <a:alphaModFix/>
          </a:blip>
          <a:stretch>
            <a:fillRect/>
          </a:stretch>
        </p:blipFill>
        <p:spPr>
          <a:xfrm>
            <a:off x="70250" y="974261"/>
            <a:ext cx="9144001" cy="4169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Features of Amazon EC2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266325"/>
            <a:ext cx="5461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Elasticity</a:t>
            </a:r>
            <a:r>
              <a:rPr lang="en-GB"/>
              <a:t>: Scale instances up/down based on workload.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Customizable Configurations</a:t>
            </a:r>
            <a:r>
              <a:rPr lang="en-GB"/>
              <a:t>: Wide selection of OS, instance types, and storage options.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Cost Management</a:t>
            </a:r>
            <a:r>
              <a:rPr lang="en-GB"/>
              <a:t>: Multiple pricing models to optimize expenses.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Networking</a:t>
            </a:r>
            <a:r>
              <a:rPr lang="en-GB"/>
              <a:t>: Secure, isolated environments via Virtual Private Cloud (VPC).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Integration</a:t>
            </a:r>
            <a:r>
              <a:rPr lang="en-GB"/>
              <a:t>: Works seamlessly with AWS services like S3, RDS, Lambda.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3d95f5f431ad468f">
            <a:alphaModFix/>
          </a:blip>
          <a:stretch>
            <a:fillRect/>
          </a:stretch>
        </p:blipFill>
        <p:spPr>
          <a:xfrm>
            <a:off x="5578675" y="1266325"/>
            <a:ext cx="3412926" cy="312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Key Characteristics of Cloud Computing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On-Demand Self-Service</a:t>
            </a:r>
            <a:r>
              <a:rPr lang="en-GB"/>
              <a:t>: Users can provision resources automatically.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Broad Network Access</a:t>
            </a:r>
            <a:r>
              <a:rPr lang="en-GB"/>
              <a:t>: Available over the network, accessible from various devices.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Resource Pooling</a:t>
            </a:r>
            <a:r>
              <a:rPr lang="en-GB"/>
              <a:t>: Multi-tenant model with dynamic allocation.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Rapid Elasticity</a:t>
            </a:r>
            <a:r>
              <a:rPr lang="en-GB"/>
              <a:t>: Scale up/down based on demand.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Measured Service</a:t>
            </a:r>
            <a:r>
              <a:rPr lang="en-GB"/>
              <a:t>: Pay only for what you use.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EC2 Instance Types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General Purpose</a:t>
            </a:r>
            <a:r>
              <a:rPr lang="en-GB"/>
              <a:t>: Balanced performance (e.g., t2.micro).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Compute Optimized</a:t>
            </a:r>
            <a:r>
              <a:rPr lang="en-GB"/>
              <a:t>: For compute-intensive workloads (e.g., c5.large).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Memory Optimized</a:t>
            </a:r>
            <a:r>
              <a:rPr lang="en-GB"/>
              <a:t>: For memory-intensive applications (e.g., r5.large).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Storage Optimized</a:t>
            </a:r>
            <a:r>
              <a:rPr lang="en-GB"/>
              <a:t>: For high-performance storage needs (e.g., i3.large).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Accelerated Computing</a:t>
            </a:r>
            <a:r>
              <a:rPr lang="en-GB"/>
              <a:t>: For GPU-based workloads (e.g., p3.large).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b7a465f9b28440d5">
            <a:alphaModFix/>
          </a:blip>
          <a:stretch>
            <a:fillRect/>
          </a:stretch>
        </p:blipFill>
        <p:spPr>
          <a:xfrm>
            <a:off x="0" y="178594"/>
            <a:ext cx="9144000" cy="478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40bca995ea06466d">
            <a:alphaModFix/>
          </a:blip>
          <a:stretch>
            <a:fillRect/>
          </a:stretch>
        </p:blipFill>
        <p:spPr>
          <a:xfrm>
            <a:off x="1128125" y="1081075"/>
            <a:ext cx="6366701" cy="36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Cases of EC2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Web Hosting:</a:t>
            </a:r>
            <a:r>
              <a:rPr lang="en-GB"/>
              <a:t> Host websites and applications.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Big Data Analytics:</a:t>
            </a:r>
            <a:r>
              <a:rPr lang="en-GB"/>
              <a:t> Analyze large datasets efficiently.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Machine Learning:</a:t>
            </a:r>
            <a:r>
              <a:rPr lang="en-GB"/>
              <a:t> Train and deploy ML models.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Gaming:</a:t>
            </a:r>
            <a:r>
              <a:rPr lang="en-GB"/>
              <a:t> Power online multiplayer games.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DevOps</a:t>
            </a:r>
            <a:r>
              <a:rPr lang="en-GB"/>
              <a:t>: Test and deploy code in scalable environments.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EC2 Pricing Models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On-Demand Instances</a:t>
            </a:r>
            <a:r>
              <a:rPr lang="en-GB"/>
              <a:t>: Pay for compute capacity per hour or second.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Reserved Instances</a:t>
            </a:r>
            <a:r>
              <a:rPr lang="en-GB"/>
              <a:t>: Commit for 1-3 years for up to 75% savings.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Spot Instances</a:t>
            </a:r>
            <a:r>
              <a:rPr lang="en-GB"/>
              <a:t>: Use unused EC2 capacity at steep discounts.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Savings Plans</a:t>
            </a:r>
            <a:r>
              <a:rPr lang="en-GB"/>
              <a:t>: Flexible pricing plan for long-term savings.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Dedicated Hosts</a:t>
            </a:r>
            <a:r>
              <a:rPr lang="en-GB"/>
              <a:t>: Dedicated physical servers for compliance requirements.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eab8825716584398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Security Features of EC2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IAM Integration: </a:t>
            </a:r>
            <a:r>
              <a:rPr lang="en-GB"/>
              <a:t>Fine-grained access control.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Security Groups: </a:t>
            </a:r>
            <a:r>
              <a:rPr lang="en-GB"/>
              <a:t>Virtual firewalls to control instance traffic.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Key Pairs: </a:t>
            </a:r>
            <a:r>
              <a:rPr lang="en-GB"/>
              <a:t>Encrypt connections via SSH.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VPC:</a:t>
            </a:r>
            <a:r>
              <a:rPr lang="en-GB"/>
              <a:t> Isolated networking environment.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Data Encryption:</a:t>
            </a:r>
            <a:r>
              <a:rPr lang="en-GB"/>
              <a:t> Encrypt data at rest (EBS, S3) and in transit (TLS).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Storage Options for EC2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Elastic Block Store (EBS)</a:t>
            </a:r>
            <a:r>
              <a:rPr lang="en-GB"/>
              <a:t>: Persistent storage for single instances.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Instance Store</a:t>
            </a:r>
            <a:r>
              <a:rPr lang="en-GB"/>
              <a:t>: Temporary storage that persists only during instance lifecycle.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Elastic File System (EFS)</a:t>
            </a:r>
            <a:r>
              <a:rPr lang="en-GB"/>
              <a:t>: Scalable file storage for multiple instances.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S3 Integration</a:t>
            </a:r>
            <a:r>
              <a:rPr lang="en-GB"/>
              <a:t>: Object storage for backups and archives.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EC2 Auto Scaling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Purpose</a:t>
            </a:r>
            <a:r>
              <a:rPr lang="en-GB"/>
              <a:t>: Automatically adjust compute resources to meet demand.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Benefits</a:t>
            </a:r>
            <a:r>
              <a:rPr lang="en-GB"/>
              <a:t>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Reduces costs by scaling down during low demand.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Ensures high availability during traffic spikes.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Components</a:t>
            </a:r>
            <a:r>
              <a:rPr lang="en-GB"/>
              <a:t>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Scaling Groups</a:t>
            </a:r>
            <a:r>
              <a:rPr lang="en-GB"/>
              <a:t>: Define instance pools.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Scaling Policies</a:t>
            </a:r>
            <a:r>
              <a:rPr lang="en-GB"/>
              <a:t>: Rules for scaling up/down.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Amazon EC2 and Networking</a:t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Elastic IP Addresses</a:t>
            </a:r>
            <a:r>
              <a:rPr lang="en-GB"/>
              <a:t>: Static IP addresses for EC2 instances.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Load Balancers</a:t>
            </a:r>
            <a:r>
              <a:rPr lang="en-GB"/>
              <a:t>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Application Load Balancer (ALB): For HTTP/HTTPS traffic.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Network Load Balancer (NLB): For TCP traffic.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VPC Peering</a:t>
            </a:r>
            <a:r>
              <a:rPr lang="en-GB"/>
              <a:t>: Connect multiple VPCs for seamless communication.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Getting Started with EC2</a:t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Log in to the AWS Management Console.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Launch an instance: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Choose AMI (e.g., Ubuntu, Windows Server).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Select instance type (e.g., t2.micro).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Configure storage and networking.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Connect to the instance using SSH or RDP.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On-Demand Self-Service: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1266325"/>
            <a:ext cx="4937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Users can access computing resources like servers and storage automatically, without human interaction with service providers.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Example</a:t>
            </a:r>
            <a:r>
              <a:rPr lang="en-GB"/>
              <a:t>: Launching a virtual machine (VM) on AWS.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2ba0f658ace94e79">
            <a:alphaModFix/>
          </a:blip>
          <a:stretch>
            <a:fillRect/>
          </a:stretch>
        </p:blipFill>
        <p:spPr>
          <a:xfrm>
            <a:off x="5401800" y="1304825"/>
            <a:ext cx="3589800" cy="277016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 of EC2</a:t>
            </a:r>
            <a:endParaRPr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Flexibility to choose from various configurations.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Global scalability with low latency.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Integration with other AWS services (e.g., S3, RDS).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Cost-effectiveness with multiple pricing models.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Amazon EC2 provides scalable, flexible, and cost-effective compute power.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Suitable for diverse use cases, from startups to large enterprises.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Key to leveraging cloud computing benefits in modern applications.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Amazon S3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Backbone of Scalable Cloud Storage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Amazon S3?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45650"/>
            <a:ext cx="5655600" cy="33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Amazon Simple Storage Service (S3):</a:t>
            </a:r>
            <a:r>
              <a:rPr lang="en-GB"/>
              <a:t> A scalable object storage service by AWS.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Purpose</a:t>
            </a:r>
            <a:r>
              <a:rPr lang="en-GB"/>
              <a:t>: Store and retrieve any amount of data from anywhere.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Use Cases:</a:t>
            </a:r>
            <a:endParaRPr b="1"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Backup and restore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archiving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Big data analytics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Hosting static websites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f56632ff0d6d4051">
            <a:alphaModFix/>
          </a:blip>
          <a:stretch>
            <a:fillRect/>
          </a:stretch>
        </p:blipFill>
        <p:spPr>
          <a:xfrm>
            <a:off x="5841000" y="1304825"/>
            <a:ext cx="3150600" cy="236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Core Concepts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Bucket: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container for storing objects.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bucket has a unique name within the AWS ecosystem.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Supports versioning, encryption, and access controls.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Object: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Files stored in buckets, accompanied by metadata.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object is identified by a unique key.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Key: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string used to identify an object within a bucket.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Features of Amazon S3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266325"/>
            <a:ext cx="5714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Scalability</a:t>
            </a:r>
            <a:r>
              <a:rPr lang="en-GB"/>
              <a:t>: Automatically scales storage capacity.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Durability</a:t>
            </a:r>
            <a:r>
              <a:rPr lang="en-GB"/>
              <a:t>: 99.999999999% (11 9's) durability.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Availability</a:t>
            </a:r>
            <a:r>
              <a:rPr lang="en-GB"/>
              <a:t>: High uptime and regional redundancy.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Security</a:t>
            </a:r>
            <a:r>
              <a:rPr lang="en-GB"/>
              <a:t>: Encryption and fine-grained access control.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Performance</a:t>
            </a:r>
            <a:r>
              <a:rPr lang="en-GB"/>
              <a:t>: Low-latency and high-throughput storage.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c241fde2e0414bf0">
            <a:alphaModFix/>
          </a:blip>
          <a:stretch>
            <a:fillRect/>
          </a:stretch>
        </p:blipFill>
        <p:spPr>
          <a:xfrm>
            <a:off x="6067875" y="1323375"/>
            <a:ext cx="2911674" cy="28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S3 Storage Classes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266325"/>
            <a:ext cx="5033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Standard</a:t>
            </a:r>
            <a:r>
              <a:rPr lang="en-GB"/>
              <a:t>: High durability, availability, and performance for frequently accessed data.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Standard-IA (Infrequent Access):</a:t>
            </a:r>
            <a:r>
              <a:rPr lang="en-GB"/>
              <a:t> Cheaper storage for less frequently accessed data.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One Zone-IA:</a:t>
            </a:r>
            <a:r>
              <a:rPr lang="en-GB"/>
              <a:t> Cost-effective for infrequently accessed data stored in a single Availability Zone.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Glacier</a:t>
            </a:r>
            <a:r>
              <a:rPr lang="en-GB"/>
              <a:t>: Low-cost storage for long-term archival.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Intelligent-Tiering:</a:t>
            </a:r>
            <a:r>
              <a:rPr lang="en-GB"/>
              <a:t> Automatically moves data between cost-effective tiers.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922866da39b843f7">
            <a:alphaModFix/>
          </a:blip>
          <a:stretch>
            <a:fillRect/>
          </a:stretch>
        </p:blipFill>
        <p:spPr>
          <a:xfrm>
            <a:off x="5413475" y="1266325"/>
            <a:ext cx="3578125" cy="30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efbb6c16dca44301">
            <a:alphaModFix/>
          </a:blip>
          <a:srcRect b="15325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Amazon S3 Works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Create a Bucket:</a:t>
            </a:r>
            <a:endParaRPr b="1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the AWS Console, CLI, or SDK to create a bucket.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Name it uniquely within the AWS global namespace.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Upload Objects:</a:t>
            </a:r>
            <a:endParaRPr b="1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Files are stored in the bucket as objects with metadata.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Access Objects:</a:t>
            </a:r>
            <a:endParaRPr b="1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Retrieve files using REST API, SDKs, or pre-signed URLs.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Benefits of Amazon S3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Reliability</a:t>
            </a:r>
            <a:r>
              <a:rPr lang="en-GB"/>
              <a:t>: Built on </a:t>
            </a:r>
            <a:r>
              <a:rPr lang="en-GB"/>
              <a:t>AWS</a:t>
            </a:r>
            <a:r>
              <a:rPr lang="en-GB"/>
              <a:t> global infrastructure.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Cost-Effectiveness:</a:t>
            </a:r>
            <a:r>
              <a:rPr lang="en-GB"/>
              <a:t> Pay only for storage used; no upfront costs.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Flexibility</a:t>
            </a:r>
            <a:r>
              <a:rPr lang="en-GB"/>
              <a:t>: Supports a wide range of use cases, from backups to web hosting.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Ease of Use</a:t>
            </a:r>
            <a:r>
              <a:rPr lang="en-GB"/>
              <a:t>: Easy to manage and configure with AWS tools.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Broad Network Access</a:t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11700" y="1266325"/>
            <a:ext cx="4510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Services are accessible over the network via standard devices such as laptops, smartphones, or tablets.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Example</a:t>
            </a:r>
            <a:r>
              <a:rPr lang="en-GB"/>
              <a:t>: Accessing Google Drive from any device.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231cb4ebd06e4ad3">
            <a:alphaModFix/>
          </a:blip>
          <a:stretch>
            <a:fillRect/>
          </a:stretch>
        </p:blipFill>
        <p:spPr>
          <a:xfrm>
            <a:off x="5171650" y="1304825"/>
            <a:ext cx="3819950" cy="28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Security Features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 Encryption: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Server-Side Encryption (SSE): Encrypts data at rest.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Client-Side Encryption: Data encrypted before uploading.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Access Management: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IAM Policies: Control who can access what.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Bucket Policies: Define access rules for buckets.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S3 Access Points: Simplify managing access to shared buckets.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Compliance</a:t>
            </a:r>
            <a:r>
              <a:rPr lang="en-GB"/>
              <a:t>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Meets regulatory standards like GDPR, HIPAA, and PCI DSS.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Real-World Use Cases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GB"/>
              <a:t>Data Backup and Archival:</a:t>
            </a:r>
            <a:endParaRPr b="1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Reliable storage for disaster recovery.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GB"/>
              <a:t>Static Website Hosting:</a:t>
            </a:r>
            <a:endParaRPr b="1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Cost-effective for hosting HTML, CSS, and JavaScript files.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GB"/>
              <a:t>Big Data Analytics:</a:t>
            </a:r>
            <a:endParaRPr b="1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Stores large datasets for tools like AWS Athena or Amazon EMR.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GB"/>
              <a:t>Media Storage:</a:t>
            </a:r>
            <a:endParaRPr b="1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Host and distribute video, images, and other media files globally.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Cost and Pricing Model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Storage Cost</a:t>
            </a:r>
            <a:r>
              <a:rPr lang="en-GB"/>
              <a:t>: Based on GB/month.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Data Transfer</a:t>
            </a:r>
            <a:r>
              <a:rPr lang="en-GB"/>
              <a:t>: Outbound transfer incurs costs, inbound is free.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Request Pricing</a:t>
            </a:r>
            <a:r>
              <a:rPr lang="en-GB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Costs for GET, PUT, DELETE operations.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Glacier Retrieval Costs</a:t>
            </a:r>
            <a:r>
              <a:rPr lang="en-GB"/>
              <a:t>: Vary by retrieval speed (Instant, Expedited, Standard).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S3 Best Practices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Enable Versioning:</a:t>
            </a:r>
            <a:r>
              <a:rPr lang="en-GB"/>
              <a:t> Protect against accidental deletion.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Use Lifecycle Policies:</a:t>
            </a:r>
            <a:r>
              <a:rPr lang="en-GB"/>
              <a:t> Optimize storage costs.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Secure Your Data: </a:t>
            </a:r>
            <a:r>
              <a:rPr lang="en-GB"/>
              <a:t>Enforce encryption and IAM best practices.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Monitor Usage: </a:t>
            </a:r>
            <a:r>
              <a:rPr lang="en-GB"/>
              <a:t>Use CloudWatch for monitoring and cost tracking.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Amazon S3 is a foundational service for AWS cloud computing.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Key Takeaways</a:t>
            </a:r>
            <a:r>
              <a:rPr lang="en-GB"/>
              <a:t>: Scalable, durable, secure, and cost-effective storage.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Encouragement</a:t>
            </a:r>
            <a:r>
              <a:rPr lang="en-GB"/>
              <a:t>: Explore S3 by creating a free-tier AWS account.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235925"/>
            <a:ext cx="7732800" cy="153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AWS IAM (Identity and Access Management)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Securing AWS Resources with Roles, Policies, and Permissions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Understand the purpose of IAM in AWS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Learn key IAM components: Users, Groups, Roles, and Policies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Explore IAM security best practices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Hands-on: Creating and managing IAM entities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IAM?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Definition</a:t>
            </a:r>
            <a:r>
              <a:rPr lang="en-GB"/>
              <a:t>: IAM allows secure management of access to AWS services and resources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Key Features: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Manage users and their access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Granular permissions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Identity federation for external access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Free service (pay only for used AWS resources)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IAM Concepts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266325"/>
            <a:ext cx="4926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Users</a:t>
            </a:r>
            <a:r>
              <a:rPr lang="en-GB"/>
              <a:t>: Individual identities with credentials to access AWS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Groups</a:t>
            </a:r>
            <a:r>
              <a:rPr lang="en-GB"/>
              <a:t>: Collections of users sharing the same permissions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Roles</a:t>
            </a:r>
            <a:r>
              <a:rPr lang="en-GB"/>
              <a:t>: Temporary access to AWS resources, used by applications or services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Policies</a:t>
            </a:r>
            <a:r>
              <a:rPr lang="en-GB"/>
              <a:t>: JSON documents defining permissions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17286e1b773547b0">
            <a:alphaModFix/>
          </a:blip>
          <a:stretch>
            <a:fillRect/>
          </a:stretch>
        </p:blipFill>
        <p:spPr>
          <a:xfrm>
            <a:off x="5238600" y="1304825"/>
            <a:ext cx="3753001" cy="27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IAM Policies Explained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266325"/>
            <a:ext cx="5179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Types of Policies: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AWS Managed Policies (predefined)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Customer Managed Policies (customizable)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Inline Policies (attached directly to an entity)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Structure: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Actions: What can be done (e.g., s3:ListBucket)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Resources: Where the action is applied (e.g., arn:aws:s3:::bucket-name)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Effect: Allow or Deny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62199b952c854e82">
            <a:alphaModFix/>
          </a:blip>
          <a:stretch>
            <a:fillRect/>
          </a:stretch>
        </p:blipFill>
        <p:spPr>
          <a:xfrm>
            <a:off x="5491200" y="1304825"/>
            <a:ext cx="3500400" cy="303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 Pooling: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11700" y="1246875"/>
            <a:ext cx="4840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Providers pool resources to serve multiple users using a multi-tenant model. Resources are dynamically assigned.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Example: AWS uses data centers globally to serve customers seamlessly.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4683a5705c5447d2">
            <a:alphaModFix/>
          </a:blip>
          <a:stretch>
            <a:fillRect/>
          </a:stretch>
        </p:blipFill>
        <p:spPr>
          <a:xfrm>
            <a:off x="5304600" y="1304825"/>
            <a:ext cx="3687000" cy="242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IAM Components Relationship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266325"/>
            <a:ext cx="5539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Diagram showing how users, groups, roles, and policies interact: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Users belong to groups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Groups have attached policies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Roles are assumed by users or AWS services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3708483de82e47e3">
            <a:alphaModFix/>
          </a:blip>
          <a:stretch>
            <a:fillRect/>
          </a:stretch>
        </p:blipFill>
        <p:spPr>
          <a:xfrm>
            <a:off x="5714050" y="1304825"/>
            <a:ext cx="3277549" cy="25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158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Hands-On: Creating an IAM User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266325"/>
            <a:ext cx="5830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Objective</a:t>
            </a:r>
            <a:r>
              <a:rPr lang="en-GB"/>
              <a:t>: Create a user with specific permissions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Steps</a:t>
            </a:r>
            <a:r>
              <a:rPr lang="en-GB"/>
              <a:t>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Go to the IAM Dashboard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Click "Add User"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Assign access type (console or programmatic)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Attach a policy (e.g., AmazonS3ReadOnlyAccess)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Download the access credentials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b5ad600e8b2b4617">
            <a:alphaModFix/>
          </a:blip>
          <a:stretch>
            <a:fillRect/>
          </a:stretch>
        </p:blipFill>
        <p:spPr>
          <a:xfrm>
            <a:off x="6294600" y="1479725"/>
            <a:ext cx="2697000" cy="151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Hands-On: Creating a Group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266325"/>
            <a:ext cx="4509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Objective</a:t>
            </a:r>
            <a:r>
              <a:rPr lang="en-GB"/>
              <a:t>: Create a group with shared permissions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Steps</a:t>
            </a:r>
            <a:r>
              <a:rPr lang="en-GB"/>
              <a:t>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Create a group in IAM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Attach a policy (e.g., AmazonEC2FullAccess)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Add users to the group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6b3236230b1b45d0">
            <a:alphaModFix/>
          </a:blip>
          <a:stretch>
            <a:fillRect/>
          </a:stretch>
        </p:blipFill>
        <p:spPr>
          <a:xfrm>
            <a:off x="4820700" y="1304825"/>
            <a:ext cx="4170899" cy="261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Hands-On: Creating a Role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266325"/>
            <a:ext cx="5461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Objective</a:t>
            </a:r>
            <a:r>
              <a:rPr lang="en-GB"/>
              <a:t>: Grant temporary access to a service (e.g., EC2 accessing S3)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Steps: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Create a role in IAM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Select a use case (e.g., AWS Service &gt; EC2)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Attach a policy (e.g., AmazonS3FullAccess)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Assign the role to an EC2 instance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8ced1fcd79d64421">
            <a:alphaModFix/>
          </a:blip>
          <a:stretch>
            <a:fillRect/>
          </a:stretch>
        </p:blipFill>
        <p:spPr>
          <a:xfrm>
            <a:off x="5886425" y="1771275"/>
            <a:ext cx="3066300" cy="1425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IAM Security Best Practices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Enable Multi-Factor Authentication (</a:t>
            </a:r>
            <a:r>
              <a:rPr b="1" lang="en-GB"/>
              <a:t>MFA</a:t>
            </a:r>
            <a:r>
              <a:rPr lang="en-GB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Follow the principle of least privilege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Rotate access keys regularly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IAM roles instead of sharing credentials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Monitor activity with </a:t>
            </a:r>
            <a:r>
              <a:rPr b="1" lang="en-GB"/>
              <a:t>CloudTrail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Real-World Use Cases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Developers</a:t>
            </a:r>
            <a:r>
              <a:rPr lang="en-GB"/>
              <a:t>: Programmatic access to deploy applications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Administrators</a:t>
            </a:r>
            <a:r>
              <a:rPr lang="en-GB"/>
              <a:t>: Manage accounts, services, and users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Applications</a:t>
            </a:r>
            <a:r>
              <a:rPr lang="en-GB"/>
              <a:t>: Access S3, DynamoDB, or other resources using roles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IAM is essential for securing AWS resources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Key components: Users, Groups, Roles, and Policies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Always implement security best practices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660"/>
              <a:t>AWS VPC (Virtual Private Cloud)</a:t>
            </a:r>
            <a:endParaRPr sz="466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Building Secure and Scalable Cloud Networks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Amazon VPC?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5594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Amazon Virtual Private Cloud (VPC) is a </a:t>
            </a:r>
            <a:r>
              <a:rPr b="1" lang="en-GB"/>
              <a:t>logically isolated section</a:t>
            </a:r>
            <a:r>
              <a:rPr lang="en-GB"/>
              <a:t> of the AWS Cloud where you can define your virtual network.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Purpose</a:t>
            </a:r>
            <a:r>
              <a:rPr lang="en-GB"/>
              <a:t>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Launch AWS resources in a secure and controlled environment.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Customize networking to meet specific requirements.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Use Cases:</a:t>
            </a:r>
            <a:endParaRPr b="1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Hosting web applications securely.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Extending on-premises data centers to the cloud.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Creating multi-tier architectures.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88a34c19a12d49cd">
            <a:alphaModFix/>
          </a:blip>
          <a:stretch>
            <a:fillRect/>
          </a:stretch>
        </p:blipFill>
        <p:spPr>
          <a:xfrm>
            <a:off x="5906100" y="1304825"/>
            <a:ext cx="3085501" cy="304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Benefits of Amazon VPC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66325"/>
            <a:ext cx="4548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Isolation</a:t>
            </a:r>
            <a:r>
              <a:rPr lang="en-GB"/>
              <a:t>: Fully isolate resources for enhanced security.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Flexibility</a:t>
            </a:r>
            <a:r>
              <a:rPr lang="en-GB"/>
              <a:t>: Customize IP addressing, subnets, and routing.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Security</a:t>
            </a:r>
            <a:r>
              <a:rPr lang="en-GB"/>
              <a:t>: Leverage security groups and network ACLs.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Scalability</a:t>
            </a:r>
            <a:r>
              <a:rPr lang="en-GB"/>
              <a:t>: Expand resources as needed without manual reconfiguration.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72e138ce95ee430d">
            <a:alphaModFix/>
          </a:blip>
          <a:stretch>
            <a:fillRect/>
          </a:stretch>
        </p:blipFill>
        <p:spPr>
          <a:xfrm>
            <a:off x="5245300" y="882750"/>
            <a:ext cx="3686275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docProps/core.xml><?xml version="1.0" encoding="utf-8"?>
<coreProperties xmlns:dc="http://purl.org/dc/elements/1.1/" xmlns:dcterms="http://purl.org/dc/terms/" xmlns:xsi="http://www.w3.org/2001/XMLSchema-instance" xmlns="http://schemas.openxmlformats.org/package/2006/metadata/core-properties">
  <dcterms:modified xsi:type="dcterms:W3CDTF">2025-04-20T09:05:22.9700000Z</dcterms:modified>
</coreProperties>
</file>